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720" r:id="rId2"/>
    <p:sldMasterId id="2147483732" r:id="rId3"/>
    <p:sldMasterId id="2147483744" r:id="rId4"/>
  </p:sldMasterIdLst>
  <p:notesMasterIdLst>
    <p:notesMasterId r:id="rId21"/>
  </p:notesMasterIdLst>
  <p:sldIdLst>
    <p:sldId id="274" r:id="rId5"/>
    <p:sldId id="291" r:id="rId6"/>
    <p:sldId id="299" r:id="rId7"/>
    <p:sldId id="300" r:id="rId8"/>
    <p:sldId id="301" r:id="rId9"/>
    <p:sldId id="302" r:id="rId10"/>
    <p:sldId id="282" r:id="rId11"/>
    <p:sldId id="283" r:id="rId12"/>
    <p:sldId id="294" r:id="rId13"/>
    <p:sldId id="284" r:id="rId14"/>
    <p:sldId id="295" r:id="rId15"/>
    <p:sldId id="296" r:id="rId16"/>
    <p:sldId id="297" r:id="rId17"/>
    <p:sldId id="288" r:id="rId18"/>
    <p:sldId id="303" r:id="rId19"/>
    <p:sldId id="304" r:id="rId20"/>
  </p:sldIdLst>
  <p:sldSz cx="9144000" cy="6858000" type="screen4x3"/>
  <p:notesSz cx="6858000" cy="9144000"/>
  <p:embeddedFontLst>
    <p:embeddedFont>
      <p:font typeface="Arial Black" panose="020B0A04020102020204" pitchFamily="34" charset="0"/>
      <p:bold r:id="rId22"/>
    </p:embeddedFont>
    <p:embeddedFont>
      <p:font typeface="Corbel" panose="020B0503020204020204" pitchFamily="34" charset="0"/>
      <p:regular r:id="rId23"/>
      <p:bold r:id="rId24"/>
      <p:italic r:id="rId25"/>
      <p:boldItalic r:id="rId26"/>
    </p:embeddedFont>
    <p:embeddedFont>
      <p:font typeface="Gabriola" panose="04040605051002020D02" pitchFamily="82" charset="0"/>
      <p:regular r:id="rId27"/>
    </p:embeddedFont>
    <p:embeddedFont>
      <p:font typeface="Papyrus" panose="03070502060502030205" pitchFamily="66" charset="0"/>
      <p:regular r:id="rId28"/>
    </p:embeddedFont>
    <p:embeddedFont>
      <p:font typeface="Berlin Sans FB" panose="020E0602020502020306" pitchFamily="34" charset="0"/>
      <p:regular r:id="rId29"/>
      <p:bold r:id="rId30"/>
    </p:embeddedFont>
    <p:embeddedFont>
      <p:font typeface="Candara" panose="020E050203030302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Aharoni" panose="02010803020104030203" pitchFamily="2" charset="-79"/>
      <p:bold r:id="rId39"/>
    </p:embeddedFont>
    <p:embeddedFont>
      <p:font typeface="Berlin Sans FB Demi" panose="020E0802020502020306" pitchFamily="34" charset="0"/>
      <p:bold r:id="rId40"/>
    </p:embeddedFont>
    <p:embeddedFont>
      <p:font typeface="Maiandra GD" panose="020E0502030308020204" pitchFamily="34" charset="0"/>
      <p:regular r:id="rId41"/>
      <p:bold r:id="rId42"/>
      <p:italic r:id="rId43"/>
    </p:embeddedFont>
    <p:embeddedFont>
      <p:font typeface="Consolas" panose="020B0609020204030204" pitchFamily="49" charset="0"/>
      <p:regular r:id="rId44"/>
      <p:bold r:id="rId45"/>
      <p:italic r:id="rId46"/>
      <p:boldItalic r:id="rId47"/>
    </p:embeddedFont>
    <p:embeddedFont>
      <p:font typeface="Constantia" panose="02030602050306030303" pitchFamily="18"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B2B2B2"/>
    <a:srgbClr val="FFFFFF"/>
    <a:srgbClr val="008000"/>
    <a:srgbClr val="00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32" autoAdjust="0"/>
  </p:normalViewPr>
  <p:slideViewPr>
    <p:cSldViewPr>
      <p:cViewPr varScale="1">
        <p:scale>
          <a:sx n="51" d="100"/>
          <a:sy n="51" d="100"/>
        </p:scale>
        <p:origin x="-13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font" Target="fonts/font2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4.xml"/><Relationship Id="rId51" Type="http://schemas.openxmlformats.org/officeDocument/2006/relationships/font" Target="fonts/font30.fntdata"/><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01A05-E9EA-4687-BD29-96B377AF25E6}" type="doc">
      <dgm:prSet loTypeId="urn:microsoft.com/office/officeart/2005/8/layout/target2" loCatId="relationship" qsTypeId="urn:microsoft.com/office/officeart/2005/8/quickstyle/simple1" qsCatId="simple" csTypeId="urn:microsoft.com/office/officeart/2005/8/colors/accent0_2" csCatId="mainScheme" phldr="1"/>
      <dgm:spPr/>
      <dgm:t>
        <a:bodyPr/>
        <a:lstStyle/>
        <a:p>
          <a:endParaRPr lang="en-US"/>
        </a:p>
      </dgm:t>
    </dgm:pt>
    <dgm:pt modelId="{F56A5D28-5580-4E16-B5BC-DE65A1B066AE}">
      <dgm:prSet phldrT="[Text]" custT="1"/>
      <dgm:spPr>
        <a:solidFill>
          <a:schemeClr val="bg1"/>
        </a:solidFill>
        <a:ln w="47625">
          <a:solidFill>
            <a:schemeClr val="accent5">
              <a:lumMod val="50000"/>
            </a:schemeClr>
          </a:solidFill>
        </a:ln>
      </dgm:spPr>
      <dgm:t>
        <a:bodyPr/>
        <a:lstStyle/>
        <a:p>
          <a:r>
            <a:rPr lang="en-US" sz="5400" spc="300" dirty="0" smtClean="0">
              <a:solidFill>
                <a:schemeClr val="accent5"/>
              </a:solidFill>
              <a:latin typeface="Constantia" panose="02030602050306030303" pitchFamily="18" charset="0"/>
            </a:rPr>
            <a:t>CURSE</a:t>
          </a:r>
          <a:endParaRPr lang="en-US" sz="3400" spc="300" dirty="0">
            <a:solidFill>
              <a:schemeClr val="accent5"/>
            </a:solidFill>
            <a:latin typeface="Constantia" panose="02030602050306030303" pitchFamily="18" charset="0"/>
          </a:endParaRPr>
        </a:p>
      </dgm:t>
    </dgm:pt>
    <dgm:pt modelId="{5331BB62-11BE-4A37-B7DA-FE6578A793E8}" type="parTrans" cxnId="{9BFCCACB-8E43-4803-929E-F9B2B11F8B1C}">
      <dgm:prSet/>
      <dgm:spPr/>
      <dgm:t>
        <a:bodyPr/>
        <a:lstStyle/>
        <a:p>
          <a:endParaRPr lang="en-US"/>
        </a:p>
      </dgm:t>
    </dgm:pt>
    <dgm:pt modelId="{6C76EE63-F60C-4BFA-BEFC-DA61A1352A0A}" type="sibTrans" cxnId="{9BFCCACB-8E43-4803-929E-F9B2B11F8B1C}">
      <dgm:prSet/>
      <dgm:spPr/>
      <dgm:t>
        <a:bodyPr/>
        <a:lstStyle/>
        <a:p>
          <a:endParaRPr lang="en-US"/>
        </a:p>
      </dgm:t>
    </dgm:pt>
    <dgm:pt modelId="{BE435CC5-82A5-44F3-90A6-B67B0A8E5381}">
      <dgm:prSet phldrT="[Text]" custT="1"/>
      <dgm:spPr/>
      <dgm:t>
        <a:bodyPr/>
        <a:lstStyle/>
        <a:p>
          <a:r>
            <a:rPr lang="en-US" sz="4400" dirty="0" smtClean="0"/>
            <a:t>Works Of Law</a:t>
          </a:r>
          <a:endParaRPr lang="en-US" sz="4400" dirty="0"/>
        </a:p>
      </dgm:t>
    </dgm:pt>
    <dgm:pt modelId="{F3388536-8F10-4440-85FE-53049C0709D2}" type="parTrans" cxnId="{FE29088A-BD34-48EE-A7FD-06586A9D6170}">
      <dgm:prSet/>
      <dgm:spPr/>
      <dgm:t>
        <a:bodyPr/>
        <a:lstStyle/>
        <a:p>
          <a:endParaRPr lang="en-US"/>
        </a:p>
      </dgm:t>
    </dgm:pt>
    <dgm:pt modelId="{59048C4D-AAB0-4B33-8EC4-671B775ECEB5}" type="sibTrans" cxnId="{FE29088A-BD34-48EE-A7FD-06586A9D6170}">
      <dgm:prSet/>
      <dgm:spPr/>
      <dgm:t>
        <a:bodyPr/>
        <a:lstStyle/>
        <a:p>
          <a:endParaRPr lang="en-US"/>
        </a:p>
      </dgm:t>
    </dgm:pt>
    <dgm:pt modelId="{767E7FB2-AD1C-4D0D-A0DA-EC392FA878EC}">
      <dgm:prSet phldrT="[Text]"/>
      <dgm:spPr/>
      <dgm:t>
        <a:bodyPr/>
        <a:lstStyle/>
        <a:p>
          <a:r>
            <a:rPr lang="en-US" b="1" dirty="0" smtClean="0"/>
            <a:t>KEEP</a:t>
          </a:r>
          <a:br>
            <a:rPr lang="en-US" b="1" dirty="0" smtClean="0"/>
          </a:br>
          <a:r>
            <a:rPr lang="en-US" b="1" dirty="0" smtClean="0"/>
            <a:t>ALL</a:t>
          </a:r>
          <a:br>
            <a:rPr lang="en-US" b="1" dirty="0" smtClean="0"/>
          </a:br>
          <a:r>
            <a:rPr lang="en-US" b="1" dirty="0" smtClean="0"/>
            <a:t>THINGS</a:t>
          </a:r>
          <a:endParaRPr lang="en-US" b="1" dirty="0"/>
        </a:p>
      </dgm:t>
    </dgm:pt>
    <dgm:pt modelId="{53287C2D-B707-4F30-B9A1-27F6E72C4D4E}" type="parTrans" cxnId="{6F79BE54-853A-4DF4-ABE9-719E0F4C631B}">
      <dgm:prSet/>
      <dgm:spPr/>
      <dgm:t>
        <a:bodyPr/>
        <a:lstStyle/>
        <a:p>
          <a:endParaRPr lang="en-US"/>
        </a:p>
      </dgm:t>
    </dgm:pt>
    <dgm:pt modelId="{6F0AA9B9-0D00-4BCB-ADF5-CA103EC14814}" type="sibTrans" cxnId="{6F79BE54-853A-4DF4-ABE9-719E0F4C631B}">
      <dgm:prSet/>
      <dgm:spPr/>
      <dgm:t>
        <a:bodyPr/>
        <a:lstStyle/>
        <a:p>
          <a:endParaRPr lang="en-US"/>
        </a:p>
      </dgm:t>
    </dgm:pt>
    <dgm:pt modelId="{D82446B6-5552-4703-9D98-93E4E6BE1A14}">
      <dgm:prSet phldrT="[Text]" custT="1"/>
      <dgm:spPr>
        <a:gradFill rotWithShape="0">
          <a:gsLst>
            <a:gs pos="0">
              <a:schemeClr val="accent5">
                <a:lumMod val="50000"/>
              </a:schemeClr>
            </a:gs>
            <a:gs pos="50000">
              <a:schemeClr val="accent5">
                <a:lumMod val="75000"/>
              </a:schemeClr>
            </a:gs>
            <a:gs pos="100000">
              <a:schemeClr val="accent5">
                <a:lumMod val="60000"/>
                <a:lumOff val="40000"/>
              </a:schemeClr>
            </a:gs>
          </a:gsLst>
          <a:lin ang="5400000" scaled="0"/>
        </a:gradFill>
      </dgm:spPr>
      <dgm:t>
        <a:bodyPr/>
        <a:lstStyle/>
        <a:p>
          <a:r>
            <a:rPr lang="en-US" sz="3600" dirty="0" smtClean="0">
              <a:solidFill>
                <a:schemeClr val="tx1"/>
              </a:solidFill>
            </a:rPr>
            <a:t>Does Not Continue In</a:t>
          </a:r>
          <a:endParaRPr lang="en-US" sz="3600" dirty="0">
            <a:solidFill>
              <a:schemeClr val="tx1"/>
            </a:solidFill>
          </a:endParaRPr>
        </a:p>
      </dgm:t>
    </dgm:pt>
    <dgm:pt modelId="{981F80A8-4E2D-477B-BC6F-46B9C5D62F62}" type="parTrans" cxnId="{7A91EF76-16D2-4809-AC31-43024A786AEE}">
      <dgm:prSet/>
      <dgm:spPr/>
      <dgm:t>
        <a:bodyPr/>
        <a:lstStyle/>
        <a:p>
          <a:endParaRPr lang="en-US"/>
        </a:p>
      </dgm:t>
    </dgm:pt>
    <dgm:pt modelId="{B5533C26-DDB8-4992-8E71-2B125954E980}" type="sibTrans" cxnId="{7A91EF76-16D2-4809-AC31-43024A786AEE}">
      <dgm:prSet/>
      <dgm:spPr/>
      <dgm:t>
        <a:bodyPr/>
        <a:lstStyle/>
        <a:p>
          <a:endParaRPr lang="en-US"/>
        </a:p>
      </dgm:t>
    </dgm:pt>
    <dgm:pt modelId="{DDBE4798-26B7-4D0B-AF73-D1000E0A6B43}">
      <dgm:prSet phldrT="[Text]" custT="1"/>
      <dgm:spPr/>
      <dgm:t>
        <a:bodyPr/>
        <a:lstStyle/>
        <a:p>
          <a:r>
            <a:rPr lang="en-US" sz="2400" b="1" dirty="0" smtClean="0">
              <a:solidFill>
                <a:srgbClr val="C00000"/>
              </a:solidFill>
            </a:rPr>
            <a:t>ALL THINGS</a:t>
          </a:r>
          <a:endParaRPr lang="en-US" sz="2400" b="1" dirty="0">
            <a:solidFill>
              <a:srgbClr val="C00000"/>
            </a:solidFill>
          </a:endParaRPr>
        </a:p>
      </dgm:t>
    </dgm:pt>
    <dgm:pt modelId="{BF7DE841-DCC4-40F5-B669-1CB8520086F8}" type="parTrans" cxnId="{788CEC3E-D5A9-4A37-A14E-D51CFAD64CF2}">
      <dgm:prSet/>
      <dgm:spPr/>
      <dgm:t>
        <a:bodyPr/>
        <a:lstStyle/>
        <a:p>
          <a:endParaRPr lang="en-US"/>
        </a:p>
      </dgm:t>
    </dgm:pt>
    <dgm:pt modelId="{1B44347F-CF76-4AF2-9862-67E964BEEB86}" type="sibTrans" cxnId="{788CEC3E-D5A9-4A37-A14E-D51CFAD64CF2}">
      <dgm:prSet/>
      <dgm:spPr/>
      <dgm:t>
        <a:bodyPr/>
        <a:lstStyle/>
        <a:p>
          <a:endParaRPr lang="en-US"/>
        </a:p>
      </dgm:t>
    </dgm:pt>
    <dgm:pt modelId="{04C4EA07-9BDB-49A5-878A-AEF3BAD19AE5}" type="pres">
      <dgm:prSet presAssocID="{41501A05-E9EA-4687-BD29-96B377AF25E6}" presName="Name0" presStyleCnt="0">
        <dgm:presLayoutVars>
          <dgm:chMax val="3"/>
          <dgm:chPref val="1"/>
          <dgm:dir/>
          <dgm:animLvl val="lvl"/>
          <dgm:resizeHandles/>
        </dgm:presLayoutVars>
      </dgm:prSet>
      <dgm:spPr/>
      <dgm:t>
        <a:bodyPr/>
        <a:lstStyle/>
        <a:p>
          <a:endParaRPr lang="en-US"/>
        </a:p>
      </dgm:t>
    </dgm:pt>
    <dgm:pt modelId="{AC3C5AE3-9313-4870-B780-9E80CD73EC2A}" type="pres">
      <dgm:prSet presAssocID="{41501A05-E9EA-4687-BD29-96B377AF25E6}" presName="outerBox" presStyleCnt="0"/>
      <dgm:spPr/>
    </dgm:pt>
    <dgm:pt modelId="{92A40AB8-441E-4750-BB2D-315E15C69E30}" type="pres">
      <dgm:prSet presAssocID="{41501A05-E9EA-4687-BD29-96B377AF25E6}" presName="outerBoxParent" presStyleLbl="node1" presStyleIdx="0" presStyleCnt="3" custLinFactX="23750" custLinFactNeighborX="100000" custLinFactNeighborY="36439"/>
      <dgm:spPr/>
      <dgm:t>
        <a:bodyPr/>
        <a:lstStyle/>
        <a:p>
          <a:endParaRPr lang="en-US"/>
        </a:p>
      </dgm:t>
    </dgm:pt>
    <dgm:pt modelId="{AB5852A7-CF01-482A-A53F-D4DBB511A96D}" type="pres">
      <dgm:prSet presAssocID="{41501A05-E9EA-4687-BD29-96B377AF25E6}" presName="outerBoxChildren" presStyleCnt="0"/>
      <dgm:spPr/>
    </dgm:pt>
    <dgm:pt modelId="{BFB6FDD0-EDF3-43E9-8E0D-E3C6C40DC283}" type="pres">
      <dgm:prSet presAssocID="{41501A05-E9EA-4687-BD29-96B377AF25E6}" presName="middleBox" presStyleCnt="0"/>
      <dgm:spPr/>
    </dgm:pt>
    <dgm:pt modelId="{6574B209-EF57-4292-A1E1-E83A0579439C}" type="pres">
      <dgm:prSet presAssocID="{41501A05-E9EA-4687-BD29-96B377AF25E6}" presName="middleBoxParent" presStyleLbl="node1" presStyleIdx="1" presStyleCnt="3"/>
      <dgm:spPr/>
      <dgm:t>
        <a:bodyPr/>
        <a:lstStyle/>
        <a:p>
          <a:endParaRPr lang="en-US"/>
        </a:p>
      </dgm:t>
    </dgm:pt>
    <dgm:pt modelId="{0A95A106-68CE-467A-8394-FC6E2CBF6E75}" type="pres">
      <dgm:prSet presAssocID="{41501A05-E9EA-4687-BD29-96B377AF25E6}" presName="middleBoxChildren" presStyleCnt="0"/>
      <dgm:spPr/>
    </dgm:pt>
    <dgm:pt modelId="{C9734522-FBA0-493C-8735-F00A139A0629}" type="pres">
      <dgm:prSet presAssocID="{767E7FB2-AD1C-4D0D-A0DA-EC392FA878EC}" presName="mChild" presStyleLbl="fgAcc1" presStyleIdx="0" presStyleCnt="2">
        <dgm:presLayoutVars>
          <dgm:bulletEnabled val="1"/>
        </dgm:presLayoutVars>
      </dgm:prSet>
      <dgm:spPr/>
      <dgm:t>
        <a:bodyPr/>
        <a:lstStyle/>
        <a:p>
          <a:endParaRPr lang="en-US"/>
        </a:p>
      </dgm:t>
    </dgm:pt>
    <dgm:pt modelId="{C88657C6-0733-47FA-B76F-404C724AABC0}" type="pres">
      <dgm:prSet presAssocID="{41501A05-E9EA-4687-BD29-96B377AF25E6}" presName="centerBox" presStyleCnt="0"/>
      <dgm:spPr/>
    </dgm:pt>
    <dgm:pt modelId="{03C01928-F5F7-46A1-8251-0311DC18121A}" type="pres">
      <dgm:prSet presAssocID="{41501A05-E9EA-4687-BD29-96B377AF25E6}" presName="centerBoxParent" presStyleLbl="node1" presStyleIdx="2" presStyleCnt="3"/>
      <dgm:spPr/>
      <dgm:t>
        <a:bodyPr/>
        <a:lstStyle/>
        <a:p>
          <a:endParaRPr lang="en-US"/>
        </a:p>
      </dgm:t>
    </dgm:pt>
    <dgm:pt modelId="{D0C854AB-F355-443B-8C9D-383CFFADD89B}" type="pres">
      <dgm:prSet presAssocID="{41501A05-E9EA-4687-BD29-96B377AF25E6}" presName="centerBoxChildren" presStyleCnt="0"/>
      <dgm:spPr/>
    </dgm:pt>
    <dgm:pt modelId="{82DCD072-B6BF-491A-8F41-39CB8CB84D73}" type="pres">
      <dgm:prSet presAssocID="{DDBE4798-26B7-4D0B-AF73-D1000E0A6B43}" presName="cChild" presStyleLbl="fgAcc1" presStyleIdx="1" presStyleCnt="2">
        <dgm:presLayoutVars>
          <dgm:bulletEnabled val="1"/>
        </dgm:presLayoutVars>
      </dgm:prSet>
      <dgm:spPr/>
      <dgm:t>
        <a:bodyPr/>
        <a:lstStyle/>
        <a:p>
          <a:endParaRPr lang="en-US"/>
        </a:p>
      </dgm:t>
    </dgm:pt>
  </dgm:ptLst>
  <dgm:cxnLst>
    <dgm:cxn modelId="{7A91EF76-16D2-4809-AC31-43024A786AEE}" srcId="{41501A05-E9EA-4687-BD29-96B377AF25E6}" destId="{D82446B6-5552-4703-9D98-93E4E6BE1A14}" srcOrd="2" destOrd="0" parTransId="{981F80A8-4E2D-477B-BC6F-46B9C5D62F62}" sibTransId="{B5533C26-DDB8-4992-8E71-2B125954E980}"/>
    <dgm:cxn modelId="{89794C87-E9B2-4EC5-B26B-1919EEB4A18F}" type="presOf" srcId="{D82446B6-5552-4703-9D98-93E4E6BE1A14}" destId="{03C01928-F5F7-46A1-8251-0311DC18121A}" srcOrd="0" destOrd="0" presId="urn:microsoft.com/office/officeart/2005/8/layout/target2"/>
    <dgm:cxn modelId="{90FF4F89-BBA3-4548-BBA6-FD7598E45730}" type="presOf" srcId="{DDBE4798-26B7-4D0B-AF73-D1000E0A6B43}" destId="{82DCD072-B6BF-491A-8F41-39CB8CB84D73}" srcOrd="0" destOrd="0" presId="urn:microsoft.com/office/officeart/2005/8/layout/target2"/>
    <dgm:cxn modelId="{FE29088A-BD34-48EE-A7FD-06586A9D6170}" srcId="{41501A05-E9EA-4687-BD29-96B377AF25E6}" destId="{BE435CC5-82A5-44F3-90A6-B67B0A8E5381}" srcOrd="1" destOrd="0" parTransId="{F3388536-8F10-4440-85FE-53049C0709D2}" sibTransId="{59048C4D-AAB0-4B33-8EC4-671B775ECEB5}"/>
    <dgm:cxn modelId="{22C7F68A-4C7A-4F30-BA9E-8D579B173E99}" type="presOf" srcId="{BE435CC5-82A5-44F3-90A6-B67B0A8E5381}" destId="{6574B209-EF57-4292-A1E1-E83A0579439C}" srcOrd="0" destOrd="0" presId="urn:microsoft.com/office/officeart/2005/8/layout/target2"/>
    <dgm:cxn modelId="{6F79BE54-853A-4DF4-ABE9-719E0F4C631B}" srcId="{BE435CC5-82A5-44F3-90A6-B67B0A8E5381}" destId="{767E7FB2-AD1C-4D0D-A0DA-EC392FA878EC}" srcOrd="0" destOrd="0" parTransId="{53287C2D-B707-4F30-B9A1-27F6E72C4D4E}" sibTransId="{6F0AA9B9-0D00-4BCB-ADF5-CA103EC14814}"/>
    <dgm:cxn modelId="{788CEC3E-D5A9-4A37-A14E-D51CFAD64CF2}" srcId="{D82446B6-5552-4703-9D98-93E4E6BE1A14}" destId="{DDBE4798-26B7-4D0B-AF73-D1000E0A6B43}" srcOrd="0" destOrd="0" parTransId="{BF7DE841-DCC4-40F5-B669-1CB8520086F8}" sibTransId="{1B44347F-CF76-4AF2-9862-67E964BEEB86}"/>
    <dgm:cxn modelId="{9F8A6592-85C5-4ACD-9D4A-647614AAF53F}" type="presOf" srcId="{767E7FB2-AD1C-4D0D-A0DA-EC392FA878EC}" destId="{C9734522-FBA0-493C-8735-F00A139A0629}" srcOrd="0" destOrd="0" presId="urn:microsoft.com/office/officeart/2005/8/layout/target2"/>
    <dgm:cxn modelId="{9BFCCACB-8E43-4803-929E-F9B2B11F8B1C}" srcId="{41501A05-E9EA-4687-BD29-96B377AF25E6}" destId="{F56A5D28-5580-4E16-B5BC-DE65A1B066AE}" srcOrd="0" destOrd="0" parTransId="{5331BB62-11BE-4A37-B7DA-FE6578A793E8}" sibTransId="{6C76EE63-F60C-4BFA-BEFC-DA61A1352A0A}"/>
    <dgm:cxn modelId="{8714C557-A01D-40BF-80CC-4756A89A35B0}" type="presOf" srcId="{F56A5D28-5580-4E16-B5BC-DE65A1B066AE}" destId="{92A40AB8-441E-4750-BB2D-315E15C69E30}" srcOrd="0" destOrd="0" presId="urn:microsoft.com/office/officeart/2005/8/layout/target2"/>
    <dgm:cxn modelId="{5819AA36-5332-49D9-AC73-065CC563E66E}" type="presOf" srcId="{41501A05-E9EA-4687-BD29-96B377AF25E6}" destId="{04C4EA07-9BDB-49A5-878A-AEF3BAD19AE5}" srcOrd="0" destOrd="0" presId="urn:microsoft.com/office/officeart/2005/8/layout/target2"/>
    <dgm:cxn modelId="{F0C10B06-BB87-4104-BACF-4CEF4584FBE1}" type="presParOf" srcId="{04C4EA07-9BDB-49A5-878A-AEF3BAD19AE5}" destId="{AC3C5AE3-9313-4870-B780-9E80CD73EC2A}" srcOrd="0" destOrd="0" presId="urn:microsoft.com/office/officeart/2005/8/layout/target2"/>
    <dgm:cxn modelId="{49AF2767-C3EB-45C6-A397-B04C61F33E0B}" type="presParOf" srcId="{AC3C5AE3-9313-4870-B780-9E80CD73EC2A}" destId="{92A40AB8-441E-4750-BB2D-315E15C69E30}" srcOrd="0" destOrd="0" presId="urn:microsoft.com/office/officeart/2005/8/layout/target2"/>
    <dgm:cxn modelId="{3E8743FD-9336-48C4-9F3E-4ED03029EE77}" type="presParOf" srcId="{AC3C5AE3-9313-4870-B780-9E80CD73EC2A}" destId="{AB5852A7-CF01-482A-A53F-D4DBB511A96D}" srcOrd="1" destOrd="0" presId="urn:microsoft.com/office/officeart/2005/8/layout/target2"/>
    <dgm:cxn modelId="{CD947A10-42CA-403A-8066-A0834C98BC9D}" type="presParOf" srcId="{04C4EA07-9BDB-49A5-878A-AEF3BAD19AE5}" destId="{BFB6FDD0-EDF3-43E9-8E0D-E3C6C40DC283}" srcOrd="1" destOrd="0" presId="urn:microsoft.com/office/officeart/2005/8/layout/target2"/>
    <dgm:cxn modelId="{24093C39-84F5-4DE3-AF18-EBDBF178B8F9}" type="presParOf" srcId="{BFB6FDD0-EDF3-43E9-8E0D-E3C6C40DC283}" destId="{6574B209-EF57-4292-A1E1-E83A0579439C}" srcOrd="0" destOrd="0" presId="urn:microsoft.com/office/officeart/2005/8/layout/target2"/>
    <dgm:cxn modelId="{42BEFD61-02B0-4494-AD75-ED94CB0960B9}" type="presParOf" srcId="{BFB6FDD0-EDF3-43E9-8E0D-E3C6C40DC283}" destId="{0A95A106-68CE-467A-8394-FC6E2CBF6E75}" srcOrd="1" destOrd="0" presId="urn:microsoft.com/office/officeart/2005/8/layout/target2"/>
    <dgm:cxn modelId="{553AA8FE-F899-4569-BD39-97D046427B02}" type="presParOf" srcId="{0A95A106-68CE-467A-8394-FC6E2CBF6E75}" destId="{C9734522-FBA0-493C-8735-F00A139A0629}" srcOrd="0" destOrd="0" presId="urn:microsoft.com/office/officeart/2005/8/layout/target2"/>
    <dgm:cxn modelId="{72D45E5C-7360-41AD-8054-6AC216EEC948}" type="presParOf" srcId="{04C4EA07-9BDB-49A5-878A-AEF3BAD19AE5}" destId="{C88657C6-0733-47FA-B76F-404C724AABC0}" srcOrd="2" destOrd="0" presId="urn:microsoft.com/office/officeart/2005/8/layout/target2"/>
    <dgm:cxn modelId="{395756EE-4BF4-446A-B1E6-2839B4C67EA3}" type="presParOf" srcId="{C88657C6-0733-47FA-B76F-404C724AABC0}" destId="{03C01928-F5F7-46A1-8251-0311DC18121A}" srcOrd="0" destOrd="0" presId="urn:microsoft.com/office/officeart/2005/8/layout/target2"/>
    <dgm:cxn modelId="{404D06C0-94FD-4A5E-A3A0-EC7964AC443E}" type="presParOf" srcId="{C88657C6-0733-47FA-B76F-404C724AABC0}" destId="{D0C854AB-F355-443B-8C9D-383CFFADD89B}" srcOrd="1" destOrd="0" presId="urn:microsoft.com/office/officeart/2005/8/layout/target2"/>
    <dgm:cxn modelId="{ACCCB6A4-7492-4FAE-9AC7-72F2EAE9F45B}" type="presParOf" srcId="{D0C854AB-F355-443B-8C9D-383CFFADD89B}" destId="{82DCD072-B6BF-491A-8F41-39CB8CB84D73}"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01A05-E9EA-4687-BD29-96B377AF25E6}" type="doc">
      <dgm:prSet loTypeId="urn:microsoft.com/office/officeart/2005/8/layout/target2" loCatId="relationship" qsTypeId="urn:microsoft.com/office/officeart/2005/8/quickstyle/simple1" qsCatId="simple" csTypeId="urn:microsoft.com/office/officeart/2005/8/colors/accent0_2" csCatId="mainScheme" phldr="1"/>
      <dgm:spPr/>
      <dgm:t>
        <a:bodyPr/>
        <a:lstStyle/>
        <a:p>
          <a:endParaRPr lang="en-US"/>
        </a:p>
      </dgm:t>
    </dgm:pt>
    <dgm:pt modelId="{F56A5D28-5580-4E16-B5BC-DE65A1B066AE}">
      <dgm:prSet phldrT="[Text]" custT="1"/>
      <dgm:spPr>
        <a:solidFill>
          <a:schemeClr val="bg1"/>
        </a:solidFill>
        <a:ln w="47625">
          <a:solidFill>
            <a:schemeClr val="accent5">
              <a:lumMod val="50000"/>
            </a:schemeClr>
          </a:solidFill>
        </a:ln>
      </dgm:spPr>
      <dgm:t>
        <a:bodyPr/>
        <a:lstStyle/>
        <a:p>
          <a:r>
            <a:rPr lang="en-US" sz="5400" spc="300" dirty="0" smtClean="0">
              <a:solidFill>
                <a:schemeClr val="accent5"/>
              </a:solidFill>
              <a:latin typeface="Constantia" panose="02030602050306030303" pitchFamily="18" charset="0"/>
            </a:rPr>
            <a:t>CURSE</a:t>
          </a:r>
          <a:endParaRPr lang="en-US" sz="3400" spc="300" dirty="0">
            <a:solidFill>
              <a:schemeClr val="accent5"/>
            </a:solidFill>
            <a:latin typeface="Constantia" panose="02030602050306030303" pitchFamily="18" charset="0"/>
          </a:endParaRPr>
        </a:p>
      </dgm:t>
    </dgm:pt>
    <dgm:pt modelId="{5331BB62-11BE-4A37-B7DA-FE6578A793E8}" type="parTrans" cxnId="{9BFCCACB-8E43-4803-929E-F9B2B11F8B1C}">
      <dgm:prSet/>
      <dgm:spPr/>
      <dgm:t>
        <a:bodyPr/>
        <a:lstStyle/>
        <a:p>
          <a:endParaRPr lang="en-US"/>
        </a:p>
      </dgm:t>
    </dgm:pt>
    <dgm:pt modelId="{6C76EE63-F60C-4BFA-BEFC-DA61A1352A0A}" type="sibTrans" cxnId="{9BFCCACB-8E43-4803-929E-F9B2B11F8B1C}">
      <dgm:prSet/>
      <dgm:spPr/>
      <dgm:t>
        <a:bodyPr/>
        <a:lstStyle/>
        <a:p>
          <a:endParaRPr lang="en-US"/>
        </a:p>
      </dgm:t>
    </dgm:pt>
    <dgm:pt modelId="{BE435CC5-82A5-44F3-90A6-B67B0A8E5381}">
      <dgm:prSet phldrT="[Text]" custT="1"/>
      <dgm:spPr/>
      <dgm:t>
        <a:bodyPr/>
        <a:lstStyle/>
        <a:p>
          <a:r>
            <a:rPr lang="en-US" sz="4400" dirty="0" smtClean="0"/>
            <a:t>Works Of Law</a:t>
          </a:r>
          <a:endParaRPr lang="en-US" sz="4400" dirty="0"/>
        </a:p>
      </dgm:t>
    </dgm:pt>
    <dgm:pt modelId="{F3388536-8F10-4440-85FE-53049C0709D2}" type="parTrans" cxnId="{FE29088A-BD34-48EE-A7FD-06586A9D6170}">
      <dgm:prSet/>
      <dgm:spPr/>
      <dgm:t>
        <a:bodyPr/>
        <a:lstStyle/>
        <a:p>
          <a:endParaRPr lang="en-US"/>
        </a:p>
      </dgm:t>
    </dgm:pt>
    <dgm:pt modelId="{59048C4D-AAB0-4B33-8EC4-671B775ECEB5}" type="sibTrans" cxnId="{FE29088A-BD34-48EE-A7FD-06586A9D6170}">
      <dgm:prSet/>
      <dgm:spPr/>
      <dgm:t>
        <a:bodyPr/>
        <a:lstStyle/>
        <a:p>
          <a:endParaRPr lang="en-US"/>
        </a:p>
      </dgm:t>
    </dgm:pt>
    <dgm:pt modelId="{767E7FB2-AD1C-4D0D-A0DA-EC392FA878EC}">
      <dgm:prSet phldrT="[Text]"/>
      <dgm:spPr/>
      <dgm:t>
        <a:bodyPr/>
        <a:lstStyle/>
        <a:p>
          <a:r>
            <a:rPr lang="en-US" b="1" dirty="0" smtClean="0"/>
            <a:t>KEEP</a:t>
          </a:r>
          <a:br>
            <a:rPr lang="en-US" b="1" dirty="0" smtClean="0"/>
          </a:br>
          <a:r>
            <a:rPr lang="en-US" b="1" dirty="0" smtClean="0"/>
            <a:t>ALL</a:t>
          </a:r>
          <a:br>
            <a:rPr lang="en-US" b="1" dirty="0" smtClean="0"/>
          </a:br>
          <a:r>
            <a:rPr lang="en-US" b="1" dirty="0" smtClean="0"/>
            <a:t>THINGS</a:t>
          </a:r>
          <a:endParaRPr lang="en-US" b="1" dirty="0"/>
        </a:p>
      </dgm:t>
    </dgm:pt>
    <dgm:pt modelId="{53287C2D-B707-4F30-B9A1-27F6E72C4D4E}" type="parTrans" cxnId="{6F79BE54-853A-4DF4-ABE9-719E0F4C631B}">
      <dgm:prSet/>
      <dgm:spPr/>
      <dgm:t>
        <a:bodyPr/>
        <a:lstStyle/>
        <a:p>
          <a:endParaRPr lang="en-US"/>
        </a:p>
      </dgm:t>
    </dgm:pt>
    <dgm:pt modelId="{6F0AA9B9-0D00-4BCB-ADF5-CA103EC14814}" type="sibTrans" cxnId="{6F79BE54-853A-4DF4-ABE9-719E0F4C631B}">
      <dgm:prSet/>
      <dgm:spPr/>
      <dgm:t>
        <a:bodyPr/>
        <a:lstStyle/>
        <a:p>
          <a:endParaRPr lang="en-US"/>
        </a:p>
      </dgm:t>
    </dgm:pt>
    <dgm:pt modelId="{D82446B6-5552-4703-9D98-93E4E6BE1A14}">
      <dgm:prSet phldrT="[Text]" custT="1"/>
      <dgm:spPr>
        <a:gradFill rotWithShape="0">
          <a:gsLst>
            <a:gs pos="0">
              <a:srgbClr val="003300"/>
            </a:gs>
            <a:gs pos="50000">
              <a:srgbClr val="008000"/>
            </a:gs>
            <a:gs pos="100000">
              <a:srgbClr val="33CC33"/>
            </a:gs>
          </a:gsLst>
          <a:lin ang="5400000" scaled="0"/>
        </a:gradFill>
      </dgm:spPr>
      <dgm:t>
        <a:bodyPr/>
        <a:lstStyle/>
        <a:p>
          <a:pPr algn="ctr"/>
          <a:r>
            <a:rPr lang="en-US" sz="3600" dirty="0" smtClean="0">
              <a:solidFill>
                <a:schemeClr val="tx1"/>
              </a:solidFill>
            </a:rPr>
            <a:t>Kept All Things</a:t>
          </a:r>
          <a:endParaRPr lang="en-US" sz="3600" dirty="0">
            <a:solidFill>
              <a:schemeClr val="tx1"/>
            </a:solidFill>
          </a:endParaRPr>
        </a:p>
      </dgm:t>
    </dgm:pt>
    <dgm:pt modelId="{981F80A8-4E2D-477B-BC6F-46B9C5D62F62}" type="parTrans" cxnId="{7A91EF76-16D2-4809-AC31-43024A786AEE}">
      <dgm:prSet/>
      <dgm:spPr/>
      <dgm:t>
        <a:bodyPr/>
        <a:lstStyle/>
        <a:p>
          <a:endParaRPr lang="en-US"/>
        </a:p>
      </dgm:t>
    </dgm:pt>
    <dgm:pt modelId="{B5533C26-DDB8-4992-8E71-2B125954E980}" type="sibTrans" cxnId="{7A91EF76-16D2-4809-AC31-43024A786AEE}">
      <dgm:prSet/>
      <dgm:spPr/>
      <dgm:t>
        <a:bodyPr/>
        <a:lstStyle/>
        <a:p>
          <a:endParaRPr lang="en-US"/>
        </a:p>
      </dgm:t>
    </dgm:pt>
    <dgm:pt modelId="{DDBE4798-26B7-4D0B-AF73-D1000E0A6B43}">
      <dgm:prSet phldrT="[Text]" custT="1"/>
      <dgm:spPr/>
      <dgm:t>
        <a:bodyPr/>
        <a:lstStyle/>
        <a:p>
          <a:r>
            <a:rPr lang="en-US" sz="2400" b="1" dirty="0" smtClean="0">
              <a:solidFill>
                <a:srgbClr val="003300"/>
              </a:solidFill>
            </a:rPr>
            <a:t>1 John 3:4, 5 | Heb. 7:26</a:t>
          </a:r>
          <a:endParaRPr lang="en-US" sz="2400" b="1" dirty="0">
            <a:solidFill>
              <a:srgbClr val="003300"/>
            </a:solidFill>
          </a:endParaRPr>
        </a:p>
      </dgm:t>
    </dgm:pt>
    <dgm:pt modelId="{BF7DE841-DCC4-40F5-B669-1CB8520086F8}" type="parTrans" cxnId="{788CEC3E-D5A9-4A37-A14E-D51CFAD64CF2}">
      <dgm:prSet/>
      <dgm:spPr/>
      <dgm:t>
        <a:bodyPr/>
        <a:lstStyle/>
        <a:p>
          <a:endParaRPr lang="en-US"/>
        </a:p>
      </dgm:t>
    </dgm:pt>
    <dgm:pt modelId="{1B44347F-CF76-4AF2-9862-67E964BEEB86}" type="sibTrans" cxnId="{788CEC3E-D5A9-4A37-A14E-D51CFAD64CF2}">
      <dgm:prSet/>
      <dgm:spPr/>
      <dgm:t>
        <a:bodyPr/>
        <a:lstStyle/>
        <a:p>
          <a:endParaRPr lang="en-US"/>
        </a:p>
      </dgm:t>
    </dgm:pt>
    <dgm:pt modelId="{04C4EA07-9BDB-49A5-878A-AEF3BAD19AE5}" type="pres">
      <dgm:prSet presAssocID="{41501A05-E9EA-4687-BD29-96B377AF25E6}" presName="Name0" presStyleCnt="0">
        <dgm:presLayoutVars>
          <dgm:chMax val="3"/>
          <dgm:chPref val="1"/>
          <dgm:dir/>
          <dgm:animLvl val="lvl"/>
          <dgm:resizeHandles/>
        </dgm:presLayoutVars>
      </dgm:prSet>
      <dgm:spPr/>
      <dgm:t>
        <a:bodyPr/>
        <a:lstStyle/>
        <a:p>
          <a:endParaRPr lang="en-US"/>
        </a:p>
      </dgm:t>
    </dgm:pt>
    <dgm:pt modelId="{AC3C5AE3-9313-4870-B780-9E80CD73EC2A}" type="pres">
      <dgm:prSet presAssocID="{41501A05-E9EA-4687-BD29-96B377AF25E6}" presName="outerBox" presStyleCnt="0"/>
      <dgm:spPr/>
    </dgm:pt>
    <dgm:pt modelId="{92A40AB8-441E-4750-BB2D-315E15C69E30}" type="pres">
      <dgm:prSet presAssocID="{41501A05-E9EA-4687-BD29-96B377AF25E6}" presName="outerBoxParent" presStyleLbl="node1" presStyleIdx="0" presStyleCnt="3" custLinFactX="23750" custLinFactNeighborX="100000" custLinFactNeighborY="36439"/>
      <dgm:spPr/>
      <dgm:t>
        <a:bodyPr/>
        <a:lstStyle/>
        <a:p>
          <a:endParaRPr lang="en-US"/>
        </a:p>
      </dgm:t>
    </dgm:pt>
    <dgm:pt modelId="{AB5852A7-CF01-482A-A53F-D4DBB511A96D}" type="pres">
      <dgm:prSet presAssocID="{41501A05-E9EA-4687-BD29-96B377AF25E6}" presName="outerBoxChildren" presStyleCnt="0"/>
      <dgm:spPr/>
    </dgm:pt>
    <dgm:pt modelId="{BFB6FDD0-EDF3-43E9-8E0D-E3C6C40DC283}" type="pres">
      <dgm:prSet presAssocID="{41501A05-E9EA-4687-BD29-96B377AF25E6}" presName="middleBox" presStyleCnt="0"/>
      <dgm:spPr/>
    </dgm:pt>
    <dgm:pt modelId="{6574B209-EF57-4292-A1E1-E83A0579439C}" type="pres">
      <dgm:prSet presAssocID="{41501A05-E9EA-4687-BD29-96B377AF25E6}" presName="middleBoxParent" presStyleLbl="node1" presStyleIdx="1" presStyleCnt="3"/>
      <dgm:spPr/>
      <dgm:t>
        <a:bodyPr/>
        <a:lstStyle/>
        <a:p>
          <a:endParaRPr lang="en-US"/>
        </a:p>
      </dgm:t>
    </dgm:pt>
    <dgm:pt modelId="{0A95A106-68CE-467A-8394-FC6E2CBF6E75}" type="pres">
      <dgm:prSet presAssocID="{41501A05-E9EA-4687-BD29-96B377AF25E6}" presName="middleBoxChildren" presStyleCnt="0"/>
      <dgm:spPr/>
    </dgm:pt>
    <dgm:pt modelId="{C9734522-FBA0-493C-8735-F00A139A0629}" type="pres">
      <dgm:prSet presAssocID="{767E7FB2-AD1C-4D0D-A0DA-EC392FA878EC}" presName="mChild" presStyleLbl="fgAcc1" presStyleIdx="0" presStyleCnt="2">
        <dgm:presLayoutVars>
          <dgm:bulletEnabled val="1"/>
        </dgm:presLayoutVars>
      </dgm:prSet>
      <dgm:spPr/>
      <dgm:t>
        <a:bodyPr/>
        <a:lstStyle/>
        <a:p>
          <a:endParaRPr lang="en-US"/>
        </a:p>
      </dgm:t>
    </dgm:pt>
    <dgm:pt modelId="{C88657C6-0733-47FA-B76F-404C724AABC0}" type="pres">
      <dgm:prSet presAssocID="{41501A05-E9EA-4687-BD29-96B377AF25E6}" presName="centerBox" presStyleCnt="0"/>
      <dgm:spPr/>
    </dgm:pt>
    <dgm:pt modelId="{03C01928-F5F7-46A1-8251-0311DC18121A}" type="pres">
      <dgm:prSet presAssocID="{41501A05-E9EA-4687-BD29-96B377AF25E6}" presName="centerBoxParent" presStyleLbl="node1" presStyleIdx="2" presStyleCnt="3"/>
      <dgm:spPr/>
      <dgm:t>
        <a:bodyPr/>
        <a:lstStyle/>
        <a:p>
          <a:endParaRPr lang="en-US"/>
        </a:p>
      </dgm:t>
    </dgm:pt>
    <dgm:pt modelId="{D0C854AB-F355-443B-8C9D-383CFFADD89B}" type="pres">
      <dgm:prSet presAssocID="{41501A05-E9EA-4687-BD29-96B377AF25E6}" presName="centerBoxChildren" presStyleCnt="0"/>
      <dgm:spPr/>
    </dgm:pt>
    <dgm:pt modelId="{82DCD072-B6BF-491A-8F41-39CB8CB84D73}" type="pres">
      <dgm:prSet presAssocID="{DDBE4798-26B7-4D0B-AF73-D1000E0A6B43}" presName="cChild" presStyleLbl="fgAcc1" presStyleIdx="1" presStyleCnt="2">
        <dgm:presLayoutVars>
          <dgm:bulletEnabled val="1"/>
        </dgm:presLayoutVars>
      </dgm:prSet>
      <dgm:spPr/>
      <dgm:t>
        <a:bodyPr/>
        <a:lstStyle/>
        <a:p>
          <a:endParaRPr lang="en-US"/>
        </a:p>
      </dgm:t>
    </dgm:pt>
  </dgm:ptLst>
  <dgm:cxnLst>
    <dgm:cxn modelId="{7A91EF76-16D2-4809-AC31-43024A786AEE}" srcId="{41501A05-E9EA-4687-BD29-96B377AF25E6}" destId="{D82446B6-5552-4703-9D98-93E4E6BE1A14}" srcOrd="2" destOrd="0" parTransId="{981F80A8-4E2D-477B-BC6F-46B9C5D62F62}" sibTransId="{B5533C26-DDB8-4992-8E71-2B125954E980}"/>
    <dgm:cxn modelId="{FE29088A-BD34-48EE-A7FD-06586A9D6170}" srcId="{41501A05-E9EA-4687-BD29-96B377AF25E6}" destId="{BE435CC5-82A5-44F3-90A6-B67B0A8E5381}" srcOrd="1" destOrd="0" parTransId="{F3388536-8F10-4440-85FE-53049C0709D2}" sibTransId="{59048C4D-AAB0-4B33-8EC4-671B775ECEB5}"/>
    <dgm:cxn modelId="{66EC8119-6251-4436-8171-D57789EFA563}" type="presOf" srcId="{D82446B6-5552-4703-9D98-93E4E6BE1A14}" destId="{03C01928-F5F7-46A1-8251-0311DC18121A}" srcOrd="0" destOrd="0" presId="urn:microsoft.com/office/officeart/2005/8/layout/target2"/>
    <dgm:cxn modelId="{FB5DCD4A-1514-417B-B0E2-1737A8F9BD29}" type="presOf" srcId="{41501A05-E9EA-4687-BD29-96B377AF25E6}" destId="{04C4EA07-9BDB-49A5-878A-AEF3BAD19AE5}" srcOrd="0" destOrd="0" presId="urn:microsoft.com/office/officeart/2005/8/layout/target2"/>
    <dgm:cxn modelId="{58BF60A7-9084-4A7D-86B5-DCF58AFA2CA2}" type="presOf" srcId="{767E7FB2-AD1C-4D0D-A0DA-EC392FA878EC}" destId="{C9734522-FBA0-493C-8735-F00A139A0629}" srcOrd="0" destOrd="0" presId="urn:microsoft.com/office/officeart/2005/8/layout/target2"/>
    <dgm:cxn modelId="{6F79BE54-853A-4DF4-ABE9-719E0F4C631B}" srcId="{BE435CC5-82A5-44F3-90A6-B67B0A8E5381}" destId="{767E7FB2-AD1C-4D0D-A0DA-EC392FA878EC}" srcOrd="0" destOrd="0" parTransId="{53287C2D-B707-4F30-B9A1-27F6E72C4D4E}" sibTransId="{6F0AA9B9-0D00-4BCB-ADF5-CA103EC14814}"/>
    <dgm:cxn modelId="{788CEC3E-D5A9-4A37-A14E-D51CFAD64CF2}" srcId="{D82446B6-5552-4703-9D98-93E4E6BE1A14}" destId="{DDBE4798-26B7-4D0B-AF73-D1000E0A6B43}" srcOrd="0" destOrd="0" parTransId="{BF7DE841-DCC4-40F5-B669-1CB8520086F8}" sibTransId="{1B44347F-CF76-4AF2-9862-67E964BEEB86}"/>
    <dgm:cxn modelId="{18589AAE-E65D-4F04-804F-FD007B66F79C}" type="presOf" srcId="{DDBE4798-26B7-4D0B-AF73-D1000E0A6B43}" destId="{82DCD072-B6BF-491A-8F41-39CB8CB84D73}" srcOrd="0" destOrd="0" presId="urn:microsoft.com/office/officeart/2005/8/layout/target2"/>
    <dgm:cxn modelId="{9BFCCACB-8E43-4803-929E-F9B2B11F8B1C}" srcId="{41501A05-E9EA-4687-BD29-96B377AF25E6}" destId="{F56A5D28-5580-4E16-B5BC-DE65A1B066AE}" srcOrd="0" destOrd="0" parTransId="{5331BB62-11BE-4A37-B7DA-FE6578A793E8}" sibTransId="{6C76EE63-F60C-4BFA-BEFC-DA61A1352A0A}"/>
    <dgm:cxn modelId="{D03ECE67-FFF0-4187-8769-9487146584F0}" type="presOf" srcId="{F56A5D28-5580-4E16-B5BC-DE65A1B066AE}" destId="{92A40AB8-441E-4750-BB2D-315E15C69E30}" srcOrd="0" destOrd="0" presId="urn:microsoft.com/office/officeart/2005/8/layout/target2"/>
    <dgm:cxn modelId="{633A4D00-8F8B-4459-BC3D-B9E4CA1F5902}" type="presOf" srcId="{BE435CC5-82A5-44F3-90A6-B67B0A8E5381}" destId="{6574B209-EF57-4292-A1E1-E83A0579439C}" srcOrd="0" destOrd="0" presId="urn:microsoft.com/office/officeart/2005/8/layout/target2"/>
    <dgm:cxn modelId="{4235F594-BA3C-438D-B528-81847B195514}" type="presParOf" srcId="{04C4EA07-9BDB-49A5-878A-AEF3BAD19AE5}" destId="{AC3C5AE3-9313-4870-B780-9E80CD73EC2A}" srcOrd="0" destOrd="0" presId="urn:microsoft.com/office/officeart/2005/8/layout/target2"/>
    <dgm:cxn modelId="{3A5EB9CA-F168-4B3E-A20B-4DDDADAD20EF}" type="presParOf" srcId="{AC3C5AE3-9313-4870-B780-9E80CD73EC2A}" destId="{92A40AB8-441E-4750-BB2D-315E15C69E30}" srcOrd="0" destOrd="0" presId="urn:microsoft.com/office/officeart/2005/8/layout/target2"/>
    <dgm:cxn modelId="{37F6BE26-A157-4599-8930-680B59AC2343}" type="presParOf" srcId="{AC3C5AE3-9313-4870-B780-9E80CD73EC2A}" destId="{AB5852A7-CF01-482A-A53F-D4DBB511A96D}" srcOrd="1" destOrd="0" presId="urn:microsoft.com/office/officeart/2005/8/layout/target2"/>
    <dgm:cxn modelId="{A8647B4A-2577-4D74-AC19-69F78E720151}" type="presParOf" srcId="{04C4EA07-9BDB-49A5-878A-AEF3BAD19AE5}" destId="{BFB6FDD0-EDF3-43E9-8E0D-E3C6C40DC283}" srcOrd="1" destOrd="0" presId="urn:microsoft.com/office/officeart/2005/8/layout/target2"/>
    <dgm:cxn modelId="{D2BA485C-9906-4A2A-B641-CF90F710EDA4}" type="presParOf" srcId="{BFB6FDD0-EDF3-43E9-8E0D-E3C6C40DC283}" destId="{6574B209-EF57-4292-A1E1-E83A0579439C}" srcOrd="0" destOrd="0" presId="urn:microsoft.com/office/officeart/2005/8/layout/target2"/>
    <dgm:cxn modelId="{3A84FABB-B320-49E1-97CA-0C6ABE201841}" type="presParOf" srcId="{BFB6FDD0-EDF3-43E9-8E0D-E3C6C40DC283}" destId="{0A95A106-68CE-467A-8394-FC6E2CBF6E75}" srcOrd="1" destOrd="0" presId="urn:microsoft.com/office/officeart/2005/8/layout/target2"/>
    <dgm:cxn modelId="{569CF32C-3D2C-45E8-83D8-0AAD022F2548}" type="presParOf" srcId="{0A95A106-68CE-467A-8394-FC6E2CBF6E75}" destId="{C9734522-FBA0-493C-8735-F00A139A0629}" srcOrd="0" destOrd="0" presId="urn:microsoft.com/office/officeart/2005/8/layout/target2"/>
    <dgm:cxn modelId="{BA9978D9-6AF7-4EF4-ABCA-C537113D71B8}" type="presParOf" srcId="{04C4EA07-9BDB-49A5-878A-AEF3BAD19AE5}" destId="{C88657C6-0733-47FA-B76F-404C724AABC0}" srcOrd="2" destOrd="0" presId="urn:microsoft.com/office/officeart/2005/8/layout/target2"/>
    <dgm:cxn modelId="{A84CBC46-121A-43A1-8570-9C943B4D1C5A}" type="presParOf" srcId="{C88657C6-0733-47FA-B76F-404C724AABC0}" destId="{03C01928-F5F7-46A1-8251-0311DC18121A}" srcOrd="0" destOrd="0" presId="urn:microsoft.com/office/officeart/2005/8/layout/target2"/>
    <dgm:cxn modelId="{7634AA18-0A7F-4CD7-A221-81728AF8324E}" type="presParOf" srcId="{C88657C6-0733-47FA-B76F-404C724AABC0}" destId="{D0C854AB-F355-443B-8C9D-383CFFADD89B}" srcOrd="1" destOrd="0" presId="urn:microsoft.com/office/officeart/2005/8/layout/target2"/>
    <dgm:cxn modelId="{93C95E3B-554F-43E5-A1F7-853F795FDDAD}" type="presParOf" srcId="{D0C854AB-F355-443B-8C9D-383CFFADD89B}" destId="{82DCD072-B6BF-491A-8F41-39CB8CB84D73}"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501A05-E9EA-4687-BD29-96B377AF25E6}" type="doc">
      <dgm:prSet loTypeId="urn:microsoft.com/office/officeart/2005/8/layout/target2" loCatId="relationship" qsTypeId="urn:microsoft.com/office/officeart/2005/8/quickstyle/simple1" qsCatId="simple" csTypeId="urn:microsoft.com/office/officeart/2005/8/colors/accent0_2" csCatId="mainScheme" phldr="1"/>
      <dgm:spPr/>
      <dgm:t>
        <a:bodyPr/>
        <a:lstStyle/>
        <a:p>
          <a:endParaRPr lang="en-US"/>
        </a:p>
      </dgm:t>
    </dgm:pt>
    <dgm:pt modelId="{F56A5D28-5580-4E16-B5BC-DE65A1B066AE}">
      <dgm:prSet phldrT="[Text]" custT="1"/>
      <dgm:spPr>
        <a:solidFill>
          <a:schemeClr val="bg1"/>
        </a:solidFill>
        <a:ln w="47625">
          <a:solidFill>
            <a:schemeClr val="accent5">
              <a:lumMod val="50000"/>
            </a:schemeClr>
          </a:solidFill>
        </a:ln>
      </dgm:spPr>
      <dgm:t>
        <a:bodyPr/>
        <a:lstStyle/>
        <a:p>
          <a:r>
            <a:rPr lang="en-US" sz="5400" spc="300" dirty="0" smtClean="0">
              <a:solidFill>
                <a:schemeClr val="accent5"/>
              </a:solidFill>
              <a:latin typeface="Constantia" panose="02030602050306030303" pitchFamily="18" charset="0"/>
            </a:rPr>
            <a:t>CURSE</a:t>
          </a:r>
          <a:endParaRPr lang="en-US" sz="3400" spc="300" dirty="0">
            <a:solidFill>
              <a:schemeClr val="accent5"/>
            </a:solidFill>
            <a:latin typeface="Constantia" panose="02030602050306030303" pitchFamily="18" charset="0"/>
          </a:endParaRPr>
        </a:p>
      </dgm:t>
    </dgm:pt>
    <dgm:pt modelId="{5331BB62-11BE-4A37-B7DA-FE6578A793E8}" type="parTrans" cxnId="{9BFCCACB-8E43-4803-929E-F9B2B11F8B1C}">
      <dgm:prSet/>
      <dgm:spPr/>
      <dgm:t>
        <a:bodyPr/>
        <a:lstStyle/>
        <a:p>
          <a:endParaRPr lang="en-US"/>
        </a:p>
      </dgm:t>
    </dgm:pt>
    <dgm:pt modelId="{6C76EE63-F60C-4BFA-BEFC-DA61A1352A0A}" type="sibTrans" cxnId="{9BFCCACB-8E43-4803-929E-F9B2B11F8B1C}">
      <dgm:prSet/>
      <dgm:spPr/>
      <dgm:t>
        <a:bodyPr/>
        <a:lstStyle/>
        <a:p>
          <a:endParaRPr lang="en-US"/>
        </a:p>
      </dgm:t>
    </dgm:pt>
    <dgm:pt modelId="{BE435CC5-82A5-44F3-90A6-B67B0A8E5381}">
      <dgm:prSet phldrT="[Text]" custT="1"/>
      <dgm:spPr/>
      <dgm:t>
        <a:bodyPr/>
        <a:lstStyle/>
        <a:p>
          <a:r>
            <a:rPr lang="en-US" sz="4400" dirty="0" smtClean="0"/>
            <a:t>Works Of Law</a:t>
          </a:r>
          <a:endParaRPr lang="en-US" sz="4400" dirty="0"/>
        </a:p>
      </dgm:t>
    </dgm:pt>
    <dgm:pt modelId="{F3388536-8F10-4440-85FE-53049C0709D2}" type="parTrans" cxnId="{FE29088A-BD34-48EE-A7FD-06586A9D6170}">
      <dgm:prSet/>
      <dgm:spPr/>
      <dgm:t>
        <a:bodyPr/>
        <a:lstStyle/>
        <a:p>
          <a:endParaRPr lang="en-US"/>
        </a:p>
      </dgm:t>
    </dgm:pt>
    <dgm:pt modelId="{59048C4D-AAB0-4B33-8EC4-671B775ECEB5}" type="sibTrans" cxnId="{FE29088A-BD34-48EE-A7FD-06586A9D6170}">
      <dgm:prSet/>
      <dgm:spPr/>
      <dgm:t>
        <a:bodyPr/>
        <a:lstStyle/>
        <a:p>
          <a:endParaRPr lang="en-US"/>
        </a:p>
      </dgm:t>
    </dgm:pt>
    <dgm:pt modelId="{767E7FB2-AD1C-4D0D-A0DA-EC392FA878EC}">
      <dgm:prSet phldrT="[Text]"/>
      <dgm:spPr/>
      <dgm:t>
        <a:bodyPr/>
        <a:lstStyle/>
        <a:p>
          <a:r>
            <a:rPr lang="en-US" b="1" dirty="0" smtClean="0"/>
            <a:t>KEEP</a:t>
          </a:r>
          <a:br>
            <a:rPr lang="en-US" b="1" dirty="0" smtClean="0"/>
          </a:br>
          <a:r>
            <a:rPr lang="en-US" b="1" dirty="0" smtClean="0"/>
            <a:t>ALL</a:t>
          </a:r>
          <a:br>
            <a:rPr lang="en-US" b="1" dirty="0" smtClean="0"/>
          </a:br>
          <a:r>
            <a:rPr lang="en-US" b="1" dirty="0" smtClean="0"/>
            <a:t>THINGS</a:t>
          </a:r>
          <a:endParaRPr lang="en-US" b="1" dirty="0"/>
        </a:p>
      </dgm:t>
    </dgm:pt>
    <dgm:pt modelId="{53287C2D-B707-4F30-B9A1-27F6E72C4D4E}" type="parTrans" cxnId="{6F79BE54-853A-4DF4-ABE9-719E0F4C631B}">
      <dgm:prSet/>
      <dgm:spPr/>
      <dgm:t>
        <a:bodyPr/>
        <a:lstStyle/>
        <a:p>
          <a:endParaRPr lang="en-US"/>
        </a:p>
      </dgm:t>
    </dgm:pt>
    <dgm:pt modelId="{6F0AA9B9-0D00-4BCB-ADF5-CA103EC14814}" type="sibTrans" cxnId="{6F79BE54-853A-4DF4-ABE9-719E0F4C631B}">
      <dgm:prSet/>
      <dgm:spPr/>
      <dgm:t>
        <a:bodyPr/>
        <a:lstStyle/>
        <a:p>
          <a:endParaRPr lang="en-US"/>
        </a:p>
      </dgm:t>
    </dgm:pt>
    <dgm:pt modelId="{D82446B6-5552-4703-9D98-93E4E6BE1A14}">
      <dgm:prSet phldrT="[Text]" custT="1"/>
      <dgm:spPr>
        <a:gradFill rotWithShape="0">
          <a:gsLst>
            <a:gs pos="0">
              <a:srgbClr val="003300"/>
            </a:gs>
            <a:gs pos="50000">
              <a:srgbClr val="008000"/>
            </a:gs>
            <a:gs pos="100000">
              <a:srgbClr val="33CC33"/>
            </a:gs>
          </a:gsLst>
          <a:lin ang="5400000" scaled="0"/>
        </a:gradFill>
      </dgm:spPr>
      <dgm:t>
        <a:bodyPr/>
        <a:lstStyle/>
        <a:p>
          <a:pPr algn="ctr"/>
          <a:r>
            <a:rPr lang="en-US" sz="3600" dirty="0" smtClean="0">
              <a:solidFill>
                <a:schemeClr val="tx1"/>
              </a:solidFill>
            </a:rPr>
            <a:t>Kept All Things</a:t>
          </a:r>
          <a:endParaRPr lang="en-US" sz="3600" dirty="0">
            <a:solidFill>
              <a:schemeClr val="tx1"/>
            </a:solidFill>
          </a:endParaRPr>
        </a:p>
      </dgm:t>
    </dgm:pt>
    <dgm:pt modelId="{981F80A8-4E2D-477B-BC6F-46B9C5D62F62}" type="parTrans" cxnId="{7A91EF76-16D2-4809-AC31-43024A786AEE}">
      <dgm:prSet/>
      <dgm:spPr/>
      <dgm:t>
        <a:bodyPr/>
        <a:lstStyle/>
        <a:p>
          <a:endParaRPr lang="en-US"/>
        </a:p>
      </dgm:t>
    </dgm:pt>
    <dgm:pt modelId="{B5533C26-DDB8-4992-8E71-2B125954E980}" type="sibTrans" cxnId="{7A91EF76-16D2-4809-AC31-43024A786AEE}">
      <dgm:prSet/>
      <dgm:spPr/>
      <dgm:t>
        <a:bodyPr/>
        <a:lstStyle/>
        <a:p>
          <a:endParaRPr lang="en-US"/>
        </a:p>
      </dgm:t>
    </dgm:pt>
    <dgm:pt modelId="{DDBE4798-26B7-4D0B-AF73-D1000E0A6B43}">
      <dgm:prSet phldrT="[Text]" custT="1"/>
      <dgm:spPr/>
      <dgm:t>
        <a:bodyPr/>
        <a:lstStyle/>
        <a:p>
          <a:r>
            <a:rPr lang="en-US" sz="2400" b="1" dirty="0" smtClean="0">
              <a:solidFill>
                <a:srgbClr val="003300"/>
              </a:solidFill>
            </a:rPr>
            <a:t>1 John 3:4, 5 | Heb. 7:26</a:t>
          </a:r>
          <a:endParaRPr lang="en-US" sz="2400" b="1" dirty="0">
            <a:solidFill>
              <a:srgbClr val="003300"/>
            </a:solidFill>
          </a:endParaRPr>
        </a:p>
      </dgm:t>
    </dgm:pt>
    <dgm:pt modelId="{BF7DE841-DCC4-40F5-B669-1CB8520086F8}" type="parTrans" cxnId="{788CEC3E-D5A9-4A37-A14E-D51CFAD64CF2}">
      <dgm:prSet/>
      <dgm:spPr/>
      <dgm:t>
        <a:bodyPr/>
        <a:lstStyle/>
        <a:p>
          <a:endParaRPr lang="en-US"/>
        </a:p>
      </dgm:t>
    </dgm:pt>
    <dgm:pt modelId="{1B44347F-CF76-4AF2-9862-67E964BEEB86}" type="sibTrans" cxnId="{788CEC3E-D5A9-4A37-A14E-D51CFAD64CF2}">
      <dgm:prSet/>
      <dgm:spPr/>
      <dgm:t>
        <a:bodyPr/>
        <a:lstStyle/>
        <a:p>
          <a:endParaRPr lang="en-US"/>
        </a:p>
      </dgm:t>
    </dgm:pt>
    <dgm:pt modelId="{04C4EA07-9BDB-49A5-878A-AEF3BAD19AE5}" type="pres">
      <dgm:prSet presAssocID="{41501A05-E9EA-4687-BD29-96B377AF25E6}" presName="Name0" presStyleCnt="0">
        <dgm:presLayoutVars>
          <dgm:chMax val="3"/>
          <dgm:chPref val="1"/>
          <dgm:dir/>
          <dgm:animLvl val="lvl"/>
          <dgm:resizeHandles/>
        </dgm:presLayoutVars>
      </dgm:prSet>
      <dgm:spPr/>
      <dgm:t>
        <a:bodyPr/>
        <a:lstStyle/>
        <a:p>
          <a:endParaRPr lang="en-US"/>
        </a:p>
      </dgm:t>
    </dgm:pt>
    <dgm:pt modelId="{AC3C5AE3-9313-4870-B780-9E80CD73EC2A}" type="pres">
      <dgm:prSet presAssocID="{41501A05-E9EA-4687-BD29-96B377AF25E6}" presName="outerBox" presStyleCnt="0"/>
      <dgm:spPr/>
    </dgm:pt>
    <dgm:pt modelId="{92A40AB8-441E-4750-BB2D-315E15C69E30}" type="pres">
      <dgm:prSet presAssocID="{41501A05-E9EA-4687-BD29-96B377AF25E6}" presName="outerBoxParent" presStyleLbl="node1" presStyleIdx="0" presStyleCnt="3" custLinFactX="23750" custLinFactNeighborX="100000" custLinFactNeighborY="36439"/>
      <dgm:spPr/>
      <dgm:t>
        <a:bodyPr/>
        <a:lstStyle/>
        <a:p>
          <a:endParaRPr lang="en-US"/>
        </a:p>
      </dgm:t>
    </dgm:pt>
    <dgm:pt modelId="{AB5852A7-CF01-482A-A53F-D4DBB511A96D}" type="pres">
      <dgm:prSet presAssocID="{41501A05-E9EA-4687-BD29-96B377AF25E6}" presName="outerBoxChildren" presStyleCnt="0"/>
      <dgm:spPr/>
    </dgm:pt>
    <dgm:pt modelId="{BFB6FDD0-EDF3-43E9-8E0D-E3C6C40DC283}" type="pres">
      <dgm:prSet presAssocID="{41501A05-E9EA-4687-BD29-96B377AF25E6}" presName="middleBox" presStyleCnt="0"/>
      <dgm:spPr/>
    </dgm:pt>
    <dgm:pt modelId="{6574B209-EF57-4292-A1E1-E83A0579439C}" type="pres">
      <dgm:prSet presAssocID="{41501A05-E9EA-4687-BD29-96B377AF25E6}" presName="middleBoxParent" presStyleLbl="node1" presStyleIdx="1" presStyleCnt="3"/>
      <dgm:spPr/>
      <dgm:t>
        <a:bodyPr/>
        <a:lstStyle/>
        <a:p>
          <a:endParaRPr lang="en-US"/>
        </a:p>
      </dgm:t>
    </dgm:pt>
    <dgm:pt modelId="{0A95A106-68CE-467A-8394-FC6E2CBF6E75}" type="pres">
      <dgm:prSet presAssocID="{41501A05-E9EA-4687-BD29-96B377AF25E6}" presName="middleBoxChildren" presStyleCnt="0"/>
      <dgm:spPr/>
    </dgm:pt>
    <dgm:pt modelId="{C9734522-FBA0-493C-8735-F00A139A0629}" type="pres">
      <dgm:prSet presAssocID="{767E7FB2-AD1C-4D0D-A0DA-EC392FA878EC}" presName="mChild" presStyleLbl="fgAcc1" presStyleIdx="0" presStyleCnt="2">
        <dgm:presLayoutVars>
          <dgm:bulletEnabled val="1"/>
        </dgm:presLayoutVars>
      </dgm:prSet>
      <dgm:spPr/>
      <dgm:t>
        <a:bodyPr/>
        <a:lstStyle/>
        <a:p>
          <a:endParaRPr lang="en-US"/>
        </a:p>
      </dgm:t>
    </dgm:pt>
    <dgm:pt modelId="{C88657C6-0733-47FA-B76F-404C724AABC0}" type="pres">
      <dgm:prSet presAssocID="{41501A05-E9EA-4687-BD29-96B377AF25E6}" presName="centerBox" presStyleCnt="0"/>
      <dgm:spPr/>
    </dgm:pt>
    <dgm:pt modelId="{03C01928-F5F7-46A1-8251-0311DC18121A}" type="pres">
      <dgm:prSet presAssocID="{41501A05-E9EA-4687-BD29-96B377AF25E6}" presName="centerBoxParent" presStyleLbl="node1" presStyleIdx="2" presStyleCnt="3"/>
      <dgm:spPr/>
      <dgm:t>
        <a:bodyPr/>
        <a:lstStyle/>
        <a:p>
          <a:endParaRPr lang="en-US"/>
        </a:p>
      </dgm:t>
    </dgm:pt>
    <dgm:pt modelId="{D0C854AB-F355-443B-8C9D-383CFFADD89B}" type="pres">
      <dgm:prSet presAssocID="{41501A05-E9EA-4687-BD29-96B377AF25E6}" presName="centerBoxChildren" presStyleCnt="0"/>
      <dgm:spPr/>
    </dgm:pt>
    <dgm:pt modelId="{82DCD072-B6BF-491A-8F41-39CB8CB84D73}" type="pres">
      <dgm:prSet presAssocID="{DDBE4798-26B7-4D0B-AF73-D1000E0A6B43}" presName="cChild" presStyleLbl="fgAcc1" presStyleIdx="1" presStyleCnt="2">
        <dgm:presLayoutVars>
          <dgm:bulletEnabled val="1"/>
        </dgm:presLayoutVars>
      </dgm:prSet>
      <dgm:spPr/>
      <dgm:t>
        <a:bodyPr/>
        <a:lstStyle/>
        <a:p>
          <a:endParaRPr lang="en-US"/>
        </a:p>
      </dgm:t>
    </dgm:pt>
  </dgm:ptLst>
  <dgm:cxnLst>
    <dgm:cxn modelId="{8A6FFEF9-2D90-4A93-BC76-D2E8AE7AB089}" type="presOf" srcId="{767E7FB2-AD1C-4D0D-A0DA-EC392FA878EC}" destId="{C9734522-FBA0-493C-8735-F00A139A0629}" srcOrd="0" destOrd="0" presId="urn:microsoft.com/office/officeart/2005/8/layout/target2"/>
    <dgm:cxn modelId="{7A91EF76-16D2-4809-AC31-43024A786AEE}" srcId="{41501A05-E9EA-4687-BD29-96B377AF25E6}" destId="{D82446B6-5552-4703-9D98-93E4E6BE1A14}" srcOrd="2" destOrd="0" parTransId="{981F80A8-4E2D-477B-BC6F-46B9C5D62F62}" sibTransId="{B5533C26-DDB8-4992-8E71-2B125954E980}"/>
    <dgm:cxn modelId="{B948C8C6-993E-4879-831D-B6D7933665EE}" type="presOf" srcId="{DDBE4798-26B7-4D0B-AF73-D1000E0A6B43}" destId="{82DCD072-B6BF-491A-8F41-39CB8CB84D73}" srcOrd="0" destOrd="0" presId="urn:microsoft.com/office/officeart/2005/8/layout/target2"/>
    <dgm:cxn modelId="{FE29088A-BD34-48EE-A7FD-06586A9D6170}" srcId="{41501A05-E9EA-4687-BD29-96B377AF25E6}" destId="{BE435CC5-82A5-44F3-90A6-B67B0A8E5381}" srcOrd="1" destOrd="0" parTransId="{F3388536-8F10-4440-85FE-53049C0709D2}" sibTransId="{59048C4D-AAB0-4B33-8EC4-671B775ECEB5}"/>
    <dgm:cxn modelId="{6F79BE54-853A-4DF4-ABE9-719E0F4C631B}" srcId="{BE435CC5-82A5-44F3-90A6-B67B0A8E5381}" destId="{767E7FB2-AD1C-4D0D-A0DA-EC392FA878EC}" srcOrd="0" destOrd="0" parTransId="{53287C2D-B707-4F30-B9A1-27F6E72C4D4E}" sibTransId="{6F0AA9B9-0D00-4BCB-ADF5-CA103EC14814}"/>
    <dgm:cxn modelId="{788CEC3E-D5A9-4A37-A14E-D51CFAD64CF2}" srcId="{D82446B6-5552-4703-9D98-93E4E6BE1A14}" destId="{DDBE4798-26B7-4D0B-AF73-D1000E0A6B43}" srcOrd="0" destOrd="0" parTransId="{BF7DE841-DCC4-40F5-B669-1CB8520086F8}" sibTransId="{1B44347F-CF76-4AF2-9862-67E964BEEB86}"/>
    <dgm:cxn modelId="{1C200DA1-F547-4CA8-B83F-77404295919A}" type="presOf" srcId="{F56A5D28-5580-4E16-B5BC-DE65A1B066AE}" destId="{92A40AB8-441E-4750-BB2D-315E15C69E30}" srcOrd="0" destOrd="0" presId="urn:microsoft.com/office/officeart/2005/8/layout/target2"/>
    <dgm:cxn modelId="{58066850-477B-465C-A0A8-C80DE30EAB1C}" type="presOf" srcId="{BE435CC5-82A5-44F3-90A6-B67B0A8E5381}" destId="{6574B209-EF57-4292-A1E1-E83A0579439C}" srcOrd="0" destOrd="0" presId="urn:microsoft.com/office/officeart/2005/8/layout/target2"/>
    <dgm:cxn modelId="{38D07DAA-AE1F-4265-9714-649F29A336B5}" type="presOf" srcId="{41501A05-E9EA-4687-BD29-96B377AF25E6}" destId="{04C4EA07-9BDB-49A5-878A-AEF3BAD19AE5}" srcOrd="0" destOrd="0" presId="urn:microsoft.com/office/officeart/2005/8/layout/target2"/>
    <dgm:cxn modelId="{57D140C9-807B-4BF8-824A-2219A9B0F66F}" type="presOf" srcId="{D82446B6-5552-4703-9D98-93E4E6BE1A14}" destId="{03C01928-F5F7-46A1-8251-0311DC18121A}" srcOrd="0" destOrd="0" presId="urn:microsoft.com/office/officeart/2005/8/layout/target2"/>
    <dgm:cxn modelId="{9BFCCACB-8E43-4803-929E-F9B2B11F8B1C}" srcId="{41501A05-E9EA-4687-BD29-96B377AF25E6}" destId="{F56A5D28-5580-4E16-B5BC-DE65A1B066AE}" srcOrd="0" destOrd="0" parTransId="{5331BB62-11BE-4A37-B7DA-FE6578A793E8}" sibTransId="{6C76EE63-F60C-4BFA-BEFC-DA61A1352A0A}"/>
    <dgm:cxn modelId="{F8DC0AD3-5AD4-4E6A-A0E0-6D3A7646B461}" type="presParOf" srcId="{04C4EA07-9BDB-49A5-878A-AEF3BAD19AE5}" destId="{AC3C5AE3-9313-4870-B780-9E80CD73EC2A}" srcOrd="0" destOrd="0" presId="urn:microsoft.com/office/officeart/2005/8/layout/target2"/>
    <dgm:cxn modelId="{610F5C76-7FA7-44F9-A6D9-89AEDA6CA8C9}" type="presParOf" srcId="{AC3C5AE3-9313-4870-B780-9E80CD73EC2A}" destId="{92A40AB8-441E-4750-BB2D-315E15C69E30}" srcOrd="0" destOrd="0" presId="urn:microsoft.com/office/officeart/2005/8/layout/target2"/>
    <dgm:cxn modelId="{90C6659F-45E5-41EA-96B4-78679DE7C66E}" type="presParOf" srcId="{AC3C5AE3-9313-4870-B780-9E80CD73EC2A}" destId="{AB5852A7-CF01-482A-A53F-D4DBB511A96D}" srcOrd="1" destOrd="0" presId="urn:microsoft.com/office/officeart/2005/8/layout/target2"/>
    <dgm:cxn modelId="{F6124D33-4D68-4439-9184-D3F18AF9BEF9}" type="presParOf" srcId="{04C4EA07-9BDB-49A5-878A-AEF3BAD19AE5}" destId="{BFB6FDD0-EDF3-43E9-8E0D-E3C6C40DC283}" srcOrd="1" destOrd="0" presId="urn:microsoft.com/office/officeart/2005/8/layout/target2"/>
    <dgm:cxn modelId="{B4D20204-4239-47F0-9C5B-683AFA46F91F}" type="presParOf" srcId="{BFB6FDD0-EDF3-43E9-8E0D-E3C6C40DC283}" destId="{6574B209-EF57-4292-A1E1-E83A0579439C}" srcOrd="0" destOrd="0" presId="urn:microsoft.com/office/officeart/2005/8/layout/target2"/>
    <dgm:cxn modelId="{614F3E4D-84A4-4333-A54B-20240D22B0BA}" type="presParOf" srcId="{BFB6FDD0-EDF3-43E9-8E0D-E3C6C40DC283}" destId="{0A95A106-68CE-467A-8394-FC6E2CBF6E75}" srcOrd="1" destOrd="0" presId="urn:microsoft.com/office/officeart/2005/8/layout/target2"/>
    <dgm:cxn modelId="{23A8D43D-951D-4766-95B9-EE3138E14749}" type="presParOf" srcId="{0A95A106-68CE-467A-8394-FC6E2CBF6E75}" destId="{C9734522-FBA0-493C-8735-F00A139A0629}" srcOrd="0" destOrd="0" presId="urn:microsoft.com/office/officeart/2005/8/layout/target2"/>
    <dgm:cxn modelId="{3E6F236A-CF89-459F-98BB-6FAA5A4BB50B}" type="presParOf" srcId="{04C4EA07-9BDB-49A5-878A-AEF3BAD19AE5}" destId="{C88657C6-0733-47FA-B76F-404C724AABC0}" srcOrd="2" destOrd="0" presId="urn:microsoft.com/office/officeart/2005/8/layout/target2"/>
    <dgm:cxn modelId="{4547A2C7-92F7-40C5-8E3C-60CBD5D2B195}" type="presParOf" srcId="{C88657C6-0733-47FA-B76F-404C724AABC0}" destId="{03C01928-F5F7-46A1-8251-0311DC18121A}" srcOrd="0" destOrd="0" presId="urn:microsoft.com/office/officeart/2005/8/layout/target2"/>
    <dgm:cxn modelId="{D342D31B-CA79-4C57-879D-17165EEEDE9D}" type="presParOf" srcId="{C88657C6-0733-47FA-B76F-404C724AABC0}" destId="{D0C854AB-F355-443B-8C9D-383CFFADD89B}" srcOrd="1" destOrd="0" presId="urn:microsoft.com/office/officeart/2005/8/layout/target2"/>
    <dgm:cxn modelId="{E74B48E0-8B16-47FE-8320-D7C5C1539550}" type="presParOf" srcId="{D0C854AB-F355-443B-8C9D-383CFFADD89B}" destId="{82DCD072-B6BF-491A-8F41-39CB8CB84D73}"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40AB8-441E-4750-BB2D-315E15C69E30}">
      <dsp:nvSpPr>
        <dsp:cNvPr id="0" name=""/>
        <dsp:cNvSpPr/>
      </dsp:nvSpPr>
      <dsp:spPr>
        <a:xfrm>
          <a:off x="0" y="0"/>
          <a:ext cx="7391400" cy="4064000"/>
        </a:xfrm>
        <a:prstGeom prst="roundRect">
          <a:avLst>
            <a:gd name="adj" fmla="val 8500"/>
          </a:avLst>
        </a:prstGeom>
        <a:solidFill>
          <a:schemeClr val="bg1"/>
        </a:solidFill>
        <a:ln w="4762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3154116" numCol="1" spcCol="1270" anchor="t" anchorCtr="0">
          <a:noAutofit/>
        </a:bodyPr>
        <a:lstStyle/>
        <a:p>
          <a:pPr lvl="0" algn="l" defTabSz="2400300">
            <a:lnSpc>
              <a:spcPct val="90000"/>
            </a:lnSpc>
            <a:spcBef>
              <a:spcPct val="0"/>
            </a:spcBef>
            <a:spcAft>
              <a:spcPct val="35000"/>
            </a:spcAft>
          </a:pPr>
          <a:r>
            <a:rPr lang="en-US" sz="5400" kern="1200" spc="300" dirty="0" smtClean="0">
              <a:solidFill>
                <a:schemeClr val="accent5"/>
              </a:solidFill>
              <a:latin typeface="Constantia" panose="02030602050306030303" pitchFamily="18" charset="0"/>
            </a:rPr>
            <a:t>CURSE</a:t>
          </a:r>
          <a:endParaRPr lang="en-US" sz="3400" kern="1200" spc="300" dirty="0">
            <a:solidFill>
              <a:schemeClr val="accent5"/>
            </a:solidFill>
            <a:latin typeface="Constantia" panose="02030602050306030303" pitchFamily="18" charset="0"/>
          </a:endParaRPr>
        </a:p>
      </dsp:txBody>
      <dsp:txXfrm>
        <a:off x="101176" y="101176"/>
        <a:ext cx="7189048" cy="3861648"/>
      </dsp:txXfrm>
    </dsp:sp>
    <dsp:sp modelId="{6574B209-EF57-4292-A1E1-E83A0579439C}">
      <dsp:nvSpPr>
        <dsp:cNvPr id="0" name=""/>
        <dsp:cNvSpPr/>
      </dsp:nvSpPr>
      <dsp:spPr>
        <a:xfrm>
          <a:off x="184785" y="1016000"/>
          <a:ext cx="7021830" cy="2844800"/>
        </a:xfrm>
        <a:prstGeom prst="roundRect">
          <a:avLst>
            <a:gd name="adj" fmla="val 105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806448" numCol="1" spcCol="1270" anchor="t" anchorCtr="0">
          <a:noAutofit/>
        </a:bodyPr>
        <a:lstStyle/>
        <a:p>
          <a:pPr lvl="0" algn="l" defTabSz="1955800">
            <a:lnSpc>
              <a:spcPct val="90000"/>
            </a:lnSpc>
            <a:spcBef>
              <a:spcPct val="0"/>
            </a:spcBef>
            <a:spcAft>
              <a:spcPct val="35000"/>
            </a:spcAft>
          </a:pPr>
          <a:r>
            <a:rPr lang="en-US" sz="4400" kern="1200" dirty="0" smtClean="0"/>
            <a:t>Works Of Law</a:t>
          </a:r>
          <a:endParaRPr lang="en-US" sz="4400" kern="1200" dirty="0"/>
        </a:p>
      </dsp:txBody>
      <dsp:txXfrm>
        <a:off x="272272" y="1103487"/>
        <a:ext cx="6846856" cy="2669826"/>
      </dsp:txXfrm>
    </dsp:sp>
    <dsp:sp modelId="{C9734522-FBA0-493C-8735-F00A139A0629}">
      <dsp:nvSpPr>
        <dsp:cNvPr id="0" name=""/>
        <dsp:cNvSpPr/>
      </dsp:nvSpPr>
      <dsp:spPr>
        <a:xfrm>
          <a:off x="360330" y="2011680"/>
          <a:ext cx="1404366" cy="1635760"/>
        </a:xfrm>
        <a:prstGeom prst="roundRect">
          <a:avLst>
            <a:gd name="adj" fmla="val 105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KEEP</a:t>
          </a:r>
          <a:br>
            <a:rPr lang="en-US" sz="2500" b="1" kern="1200" dirty="0" smtClean="0"/>
          </a:br>
          <a:r>
            <a:rPr lang="en-US" sz="2500" b="1" kern="1200" dirty="0" smtClean="0"/>
            <a:t>ALL</a:t>
          </a:r>
          <a:br>
            <a:rPr lang="en-US" sz="2500" b="1" kern="1200" dirty="0" smtClean="0"/>
          </a:br>
          <a:r>
            <a:rPr lang="en-US" sz="2500" b="1" kern="1200" dirty="0" smtClean="0"/>
            <a:t>THINGS</a:t>
          </a:r>
          <a:endParaRPr lang="en-US" sz="2500" b="1" kern="1200" dirty="0"/>
        </a:p>
      </dsp:txBody>
      <dsp:txXfrm>
        <a:off x="403519" y="2054869"/>
        <a:ext cx="1317988" cy="1549382"/>
      </dsp:txXfrm>
    </dsp:sp>
    <dsp:sp modelId="{03C01928-F5F7-46A1-8251-0311DC18121A}">
      <dsp:nvSpPr>
        <dsp:cNvPr id="0" name=""/>
        <dsp:cNvSpPr/>
      </dsp:nvSpPr>
      <dsp:spPr>
        <a:xfrm>
          <a:off x="1921764" y="2032000"/>
          <a:ext cx="5100066" cy="1625600"/>
        </a:xfrm>
        <a:prstGeom prst="roundRect">
          <a:avLst>
            <a:gd name="adj" fmla="val 10500"/>
          </a:avLst>
        </a:prstGeom>
        <a:gradFill rotWithShape="0">
          <a:gsLst>
            <a:gs pos="0">
              <a:schemeClr val="accent5">
                <a:lumMod val="50000"/>
              </a:schemeClr>
            </a:gs>
            <a:gs pos="50000">
              <a:schemeClr val="accent5">
                <a:lumMod val="75000"/>
              </a:schemeClr>
            </a:gs>
            <a:gs pos="100000">
              <a:schemeClr val="accent5">
                <a:lumMod val="60000"/>
                <a:lumOff val="40000"/>
              </a:schemeClr>
            </a:gs>
          </a:gsLst>
          <a:lin ang="5400000" scaled="0"/>
        </a:gra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917561" numCol="1" spcCol="1270" anchor="t" anchorCtr="0">
          <a:noAutofit/>
        </a:bodyPr>
        <a:lstStyle/>
        <a:p>
          <a:pPr lvl="0" algn="l" defTabSz="1600200">
            <a:lnSpc>
              <a:spcPct val="90000"/>
            </a:lnSpc>
            <a:spcBef>
              <a:spcPct val="0"/>
            </a:spcBef>
            <a:spcAft>
              <a:spcPct val="35000"/>
            </a:spcAft>
          </a:pPr>
          <a:r>
            <a:rPr lang="en-US" sz="3600" kern="1200" dirty="0" smtClean="0">
              <a:solidFill>
                <a:schemeClr val="tx1"/>
              </a:solidFill>
            </a:rPr>
            <a:t>Does Not Continue In</a:t>
          </a:r>
          <a:endParaRPr lang="en-US" sz="3600" kern="1200" dirty="0">
            <a:solidFill>
              <a:schemeClr val="tx1"/>
            </a:solidFill>
          </a:endParaRPr>
        </a:p>
      </dsp:txBody>
      <dsp:txXfrm>
        <a:off x="1971757" y="2081993"/>
        <a:ext cx="5000080" cy="1525614"/>
      </dsp:txXfrm>
    </dsp:sp>
    <dsp:sp modelId="{82DCD072-B6BF-491A-8F41-39CB8CB84D73}">
      <dsp:nvSpPr>
        <dsp:cNvPr id="0" name=""/>
        <dsp:cNvSpPr/>
      </dsp:nvSpPr>
      <dsp:spPr>
        <a:xfrm>
          <a:off x="2049265" y="2763520"/>
          <a:ext cx="4845062" cy="731520"/>
        </a:xfrm>
        <a:prstGeom prst="roundRect">
          <a:avLst>
            <a:gd name="adj" fmla="val 105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C00000"/>
              </a:solidFill>
            </a:rPr>
            <a:t>ALL THINGS</a:t>
          </a:r>
          <a:endParaRPr lang="en-US" sz="2400" b="1" kern="1200" dirty="0">
            <a:solidFill>
              <a:srgbClr val="C00000"/>
            </a:solidFill>
          </a:endParaRPr>
        </a:p>
      </dsp:txBody>
      <dsp:txXfrm>
        <a:off x="2071762" y="2786017"/>
        <a:ext cx="4800068" cy="686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40AB8-441E-4750-BB2D-315E15C69E30}">
      <dsp:nvSpPr>
        <dsp:cNvPr id="0" name=""/>
        <dsp:cNvSpPr/>
      </dsp:nvSpPr>
      <dsp:spPr>
        <a:xfrm>
          <a:off x="0" y="0"/>
          <a:ext cx="7391400" cy="4064000"/>
        </a:xfrm>
        <a:prstGeom prst="roundRect">
          <a:avLst>
            <a:gd name="adj" fmla="val 8500"/>
          </a:avLst>
        </a:prstGeom>
        <a:solidFill>
          <a:schemeClr val="bg1"/>
        </a:solidFill>
        <a:ln w="4762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3154116" numCol="1" spcCol="1270" anchor="t" anchorCtr="0">
          <a:noAutofit/>
        </a:bodyPr>
        <a:lstStyle/>
        <a:p>
          <a:pPr lvl="0" algn="l" defTabSz="2400300">
            <a:lnSpc>
              <a:spcPct val="90000"/>
            </a:lnSpc>
            <a:spcBef>
              <a:spcPct val="0"/>
            </a:spcBef>
            <a:spcAft>
              <a:spcPct val="35000"/>
            </a:spcAft>
          </a:pPr>
          <a:r>
            <a:rPr lang="en-US" sz="5400" kern="1200" spc="300" dirty="0" smtClean="0">
              <a:solidFill>
                <a:schemeClr val="accent5"/>
              </a:solidFill>
              <a:latin typeface="Constantia" panose="02030602050306030303" pitchFamily="18" charset="0"/>
            </a:rPr>
            <a:t>CURSE</a:t>
          </a:r>
          <a:endParaRPr lang="en-US" sz="3400" kern="1200" spc="300" dirty="0">
            <a:solidFill>
              <a:schemeClr val="accent5"/>
            </a:solidFill>
            <a:latin typeface="Constantia" panose="02030602050306030303" pitchFamily="18" charset="0"/>
          </a:endParaRPr>
        </a:p>
      </dsp:txBody>
      <dsp:txXfrm>
        <a:off x="101176" y="101176"/>
        <a:ext cx="7189048" cy="3861648"/>
      </dsp:txXfrm>
    </dsp:sp>
    <dsp:sp modelId="{6574B209-EF57-4292-A1E1-E83A0579439C}">
      <dsp:nvSpPr>
        <dsp:cNvPr id="0" name=""/>
        <dsp:cNvSpPr/>
      </dsp:nvSpPr>
      <dsp:spPr>
        <a:xfrm>
          <a:off x="184785" y="1016000"/>
          <a:ext cx="7021830" cy="2844800"/>
        </a:xfrm>
        <a:prstGeom prst="roundRect">
          <a:avLst>
            <a:gd name="adj" fmla="val 105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806448" numCol="1" spcCol="1270" anchor="t" anchorCtr="0">
          <a:noAutofit/>
        </a:bodyPr>
        <a:lstStyle/>
        <a:p>
          <a:pPr lvl="0" algn="l" defTabSz="1955800">
            <a:lnSpc>
              <a:spcPct val="90000"/>
            </a:lnSpc>
            <a:spcBef>
              <a:spcPct val="0"/>
            </a:spcBef>
            <a:spcAft>
              <a:spcPct val="35000"/>
            </a:spcAft>
          </a:pPr>
          <a:r>
            <a:rPr lang="en-US" sz="4400" kern="1200" dirty="0" smtClean="0"/>
            <a:t>Works Of Law</a:t>
          </a:r>
          <a:endParaRPr lang="en-US" sz="4400" kern="1200" dirty="0"/>
        </a:p>
      </dsp:txBody>
      <dsp:txXfrm>
        <a:off x="272272" y="1103487"/>
        <a:ext cx="6846856" cy="2669826"/>
      </dsp:txXfrm>
    </dsp:sp>
    <dsp:sp modelId="{C9734522-FBA0-493C-8735-F00A139A0629}">
      <dsp:nvSpPr>
        <dsp:cNvPr id="0" name=""/>
        <dsp:cNvSpPr/>
      </dsp:nvSpPr>
      <dsp:spPr>
        <a:xfrm>
          <a:off x="360330" y="2011680"/>
          <a:ext cx="1404366" cy="1635760"/>
        </a:xfrm>
        <a:prstGeom prst="roundRect">
          <a:avLst>
            <a:gd name="adj" fmla="val 105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KEEP</a:t>
          </a:r>
          <a:br>
            <a:rPr lang="en-US" sz="2500" b="1" kern="1200" dirty="0" smtClean="0"/>
          </a:br>
          <a:r>
            <a:rPr lang="en-US" sz="2500" b="1" kern="1200" dirty="0" smtClean="0"/>
            <a:t>ALL</a:t>
          </a:r>
          <a:br>
            <a:rPr lang="en-US" sz="2500" b="1" kern="1200" dirty="0" smtClean="0"/>
          </a:br>
          <a:r>
            <a:rPr lang="en-US" sz="2500" b="1" kern="1200" dirty="0" smtClean="0"/>
            <a:t>THINGS</a:t>
          </a:r>
          <a:endParaRPr lang="en-US" sz="2500" b="1" kern="1200" dirty="0"/>
        </a:p>
      </dsp:txBody>
      <dsp:txXfrm>
        <a:off x="403519" y="2054869"/>
        <a:ext cx="1317988" cy="1549382"/>
      </dsp:txXfrm>
    </dsp:sp>
    <dsp:sp modelId="{03C01928-F5F7-46A1-8251-0311DC18121A}">
      <dsp:nvSpPr>
        <dsp:cNvPr id="0" name=""/>
        <dsp:cNvSpPr/>
      </dsp:nvSpPr>
      <dsp:spPr>
        <a:xfrm>
          <a:off x="1921764" y="2032000"/>
          <a:ext cx="5100066" cy="1625600"/>
        </a:xfrm>
        <a:prstGeom prst="roundRect">
          <a:avLst>
            <a:gd name="adj" fmla="val 10500"/>
          </a:avLst>
        </a:prstGeom>
        <a:gradFill rotWithShape="0">
          <a:gsLst>
            <a:gs pos="0">
              <a:srgbClr val="003300"/>
            </a:gs>
            <a:gs pos="50000">
              <a:srgbClr val="008000"/>
            </a:gs>
            <a:gs pos="100000">
              <a:srgbClr val="33CC33"/>
            </a:gs>
          </a:gsLst>
          <a:lin ang="5400000" scaled="0"/>
        </a:gra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917561" numCol="1" spcCol="1270" anchor="t" anchorCtr="0">
          <a:noAutofit/>
        </a:bodyPr>
        <a:lstStyle/>
        <a:p>
          <a:pPr lvl="0" algn="ctr" defTabSz="1600200">
            <a:lnSpc>
              <a:spcPct val="90000"/>
            </a:lnSpc>
            <a:spcBef>
              <a:spcPct val="0"/>
            </a:spcBef>
            <a:spcAft>
              <a:spcPct val="35000"/>
            </a:spcAft>
          </a:pPr>
          <a:r>
            <a:rPr lang="en-US" sz="3600" kern="1200" dirty="0" smtClean="0">
              <a:solidFill>
                <a:schemeClr val="tx1"/>
              </a:solidFill>
            </a:rPr>
            <a:t>Kept All Things</a:t>
          </a:r>
          <a:endParaRPr lang="en-US" sz="3600" kern="1200" dirty="0">
            <a:solidFill>
              <a:schemeClr val="tx1"/>
            </a:solidFill>
          </a:endParaRPr>
        </a:p>
      </dsp:txBody>
      <dsp:txXfrm>
        <a:off x="1971757" y="2081993"/>
        <a:ext cx="5000080" cy="1525614"/>
      </dsp:txXfrm>
    </dsp:sp>
    <dsp:sp modelId="{82DCD072-B6BF-491A-8F41-39CB8CB84D73}">
      <dsp:nvSpPr>
        <dsp:cNvPr id="0" name=""/>
        <dsp:cNvSpPr/>
      </dsp:nvSpPr>
      <dsp:spPr>
        <a:xfrm>
          <a:off x="2049265" y="2763520"/>
          <a:ext cx="4845062" cy="731520"/>
        </a:xfrm>
        <a:prstGeom prst="roundRect">
          <a:avLst>
            <a:gd name="adj" fmla="val 105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3300"/>
              </a:solidFill>
            </a:rPr>
            <a:t>1 John 3:4, 5 | Heb. 7:26</a:t>
          </a:r>
          <a:endParaRPr lang="en-US" sz="2400" b="1" kern="1200" dirty="0">
            <a:solidFill>
              <a:srgbClr val="003300"/>
            </a:solidFill>
          </a:endParaRPr>
        </a:p>
      </dsp:txBody>
      <dsp:txXfrm>
        <a:off x="2071762" y="2786017"/>
        <a:ext cx="4800068" cy="686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40AB8-441E-4750-BB2D-315E15C69E30}">
      <dsp:nvSpPr>
        <dsp:cNvPr id="0" name=""/>
        <dsp:cNvSpPr/>
      </dsp:nvSpPr>
      <dsp:spPr>
        <a:xfrm>
          <a:off x="0" y="0"/>
          <a:ext cx="7391400" cy="4064000"/>
        </a:xfrm>
        <a:prstGeom prst="roundRect">
          <a:avLst>
            <a:gd name="adj" fmla="val 8500"/>
          </a:avLst>
        </a:prstGeom>
        <a:solidFill>
          <a:schemeClr val="bg1"/>
        </a:solidFill>
        <a:ln w="4762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3154116" numCol="1" spcCol="1270" anchor="t" anchorCtr="0">
          <a:noAutofit/>
        </a:bodyPr>
        <a:lstStyle/>
        <a:p>
          <a:pPr lvl="0" algn="l" defTabSz="2400300">
            <a:lnSpc>
              <a:spcPct val="90000"/>
            </a:lnSpc>
            <a:spcBef>
              <a:spcPct val="0"/>
            </a:spcBef>
            <a:spcAft>
              <a:spcPct val="35000"/>
            </a:spcAft>
          </a:pPr>
          <a:r>
            <a:rPr lang="en-US" sz="5400" kern="1200" spc="300" dirty="0" smtClean="0">
              <a:solidFill>
                <a:schemeClr val="accent5"/>
              </a:solidFill>
              <a:latin typeface="Constantia" panose="02030602050306030303" pitchFamily="18" charset="0"/>
            </a:rPr>
            <a:t>CURSE</a:t>
          </a:r>
          <a:endParaRPr lang="en-US" sz="3400" kern="1200" spc="300" dirty="0">
            <a:solidFill>
              <a:schemeClr val="accent5"/>
            </a:solidFill>
            <a:latin typeface="Constantia" panose="02030602050306030303" pitchFamily="18" charset="0"/>
          </a:endParaRPr>
        </a:p>
      </dsp:txBody>
      <dsp:txXfrm>
        <a:off x="101176" y="101176"/>
        <a:ext cx="7189048" cy="3861648"/>
      </dsp:txXfrm>
    </dsp:sp>
    <dsp:sp modelId="{6574B209-EF57-4292-A1E1-E83A0579439C}">
      <dsp:nvSpPr>
        <dsp:cNvPr id="0" name=""/>
        <dsp:cNvSpPr/>
      </dsp:nvSpPr>
      <dsp:spPr>
        <a:xfrm>
          <a:off x="184785" y="1016000"/>
          <a:ext cx="7021830" cy="2844800"/>
        </a:xfrm>
        <a:prstGeom prst="roundRect">
          <a:avLst>
            <a:gd name="adj" fmla="val 105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806448" numCol="1" spcCol="1270" anchor="t" anchorCtr="0">
          <a:noAutofit/>
        </a:bodyPr>
        <a:lstStyle/>
        <a:p>
          <a:pPr lvl="0" algn="l" defTabSz="1955800">
            <a:lnSpc>
              <a:spcPct val="90000"/>
            </a:lnSpc>
            <a:spcBef>
              <a:spcPct val="0"/>
            </a:spcBef>
            <a:spcAft>
              <a:spcPct val="35000"/>
            </a:spcAft>
          </a:pPr>
          <a:r>
            <a:rPr lang="en-US" sz="4400" kern="1200" dirty="0" smtClean="0"/>
            <a:t>Works Of Law</a:t>
          </a:r>
          <a:endParaRPr lang="en-US" sz="4400" kern="1200" dirty="0"/>
        </a:p>
      </dsp:txBody>
      <dsp:txXfrm>
        <a:off x="272272" y="1103487"/>
        <a:ext cx="6846856" cy="2669826"/>
      </dsp:txXfrm>
    </dsp:sp>
    <dsp:sp modelId="{C9734522-FBA0-493C-8735-F00A139A0629}">
      <dsp:nvSpPr>
        <dsp:cNvPr id="0" name=""/>
        <dsp:cNvSpPr/>
      </dsp:nvSpPr>
      <dsp:spPr>
        <a:xfrm>
          <a:off x="360330" y="2011680"/>
          <a:ext cx="1404366" cy="1635760"/>
        </a:xfrm>
        <a:prstGeom prst="roundRect">
          <a:avLst>
            <a:gd name="adj" fmla="val 105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KEEP</a:t>
          </a:r>
          <a:br>
            <a:rPr lang="en-US" sz="2500" b="1" kern="1200" dirty="0" smtClean="0"/>
          </a:br>
          <a:r>
            <a:rPr lang="en-US" sz="2500" b="1" kern="1200" dirty="0" smtClean="0"/>
            <a:t>ALL</a:t>
          </a:r>
          <a:br>
            <a:rPr lang="en-US" sz="2500" b="1" kern="1200" dirty="0" smtClean="0"/>
          </a:br>
          <a:r>
            <a:rPr lang="en-US" sz="2500" b="1" kern="1200" dirty="0" smtClean="0"/>
            <a:t>THINGS</a:t>
          </a:r>
          <a:endParaRPr lang="en-US" sz="2500" b="1" kern="1200" dirty="0"/>
        </a:p>
      </dsp:txBody>
      <dsp:txXfrm>
        <a:off x="403519" y="2054869"/>
        <a:ext cx="1317988" cy="1549382"/>
      </dsp:txXfrm>
    </dsp:sp>
    <dsp:sp modelId="{03C01928-F5F7-46A1-8251-0311DC18121A}">
      <dsp:nvSpPr>
        <dsp:cNvPr id="0" name=""/>
        <dsp:cNvSpPr/>
      </dsp:nvSpPr>
      <dsp:spPr>
        <a:xfrm>
          <a:off x="1921764" y="2032000"/>
          <a:ext cx="5100066" cy="1625600"/>
        </a:xfrm>
        <a:prstGeom prst="roundRect">
          <a:avLst>
            <a:gd name="adj" fmla="val 10500"/>
          </a:avLst>
        </a:prstGeom>
        <a:gradFill rotWithShape="0">
          <a:gsLst>
            <a:gs pos="0">
              <a:srgbClr val="003300"/>
            </a:gs>
            <a:gs pos="50000">
              <a:srgbClr val="008000"/>
            </a:gs>
            <a:gs pos="100000">
              <a:srgbClr val="33CC33"/>
            </a:gs>
          </a:gsLst>
          <a:lin ang="5400000" scaled="0"/>
        </a:gra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917561" numCol="1" spcCol="1270" anchor="t" anchorCtr="0">
          <a:noAutofit/>
        </a:bodyPr>
        <a:lstStyle/>
        <a:p>
          <a:pPr lvl="0" algn="ctr" defTabSz="1600200">
            <a:lnSpc>
              <a:spcPct val="90000"/>
            </a:lnSpc>
            <a:spcBef>
              <a:spcPct val="0"/>
            </a:spcBef>
            <a:spcAft>
              <a:spcPct val="35000"/>
            </a:spcAft>
          </a:pPr>
          <a:r>
            <a:rPr lang="en-US" sz="3600" kern="1200" dirty="0" smtClean="0">
              <a:solidFill>
                <a:schemeClr val="tx1"/>
              </a:solidFill>
            </a:rPr>
            <a:t>Kept All Things</a:t>
          </a:r>
          <a:endParaRPr lang="en-US" sz="3600" kern="1200" dirty="0">
            <a:solidFill>
              <a:schemeClr val="tx1"/>
            </a:solidFill>
          </a:endParaRPr>
        </a:p>
      </dsp:txBody>
      <dsp:txXfrm>
        <a:off x="1971757" y="2081993"/>
        <a:ext cx="5000080" cy="1525614"/>
      </dsp:txXfrm>
    </dsp:sp>
    <dsp:sp modelId="{82DCD072-B6BF-491A-8F41-39CB8CB84D73}">
      <dsp:nvSpPr>
        <dsp:cNvPr id="0" name=""/>
        <dsp:cNvSpPr/>
      </dsp:nvSpPr>
      <dsp:spPr>
        <a:xfrm>
          <a:off x="2049265" y="2763520"/>
          <a:ext cx="4845062" cy="731520"/>
        </a:xfrm>
        <a:prstGeom prst="roundRect">
          <a:avLst>
            <a:gd name="adj" fmla="val 105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3300"/>
              </a:solidFill>
            </a:rPr>
            <a:t>1 John 3:4, 5 | Heb. 7:26</a:t>
          </a:r>
          <a:endParaRPr lang="en-US" sz="2400" b="1" kern="1200" dirty="0">
            <a:solidFill>
              <a:srgbClr val="003300"/>
            </a:solidFill>
          </a:endParaRPr>
        </a:p>
      </dsp:txBody>
      <dsp:txXfrm>
        <a:off x="2071762" y="2786017"/>
        <a:ext cx="4800068" cy="686526"/>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61911-4FD0-4A45-9FEF-7B95BE9C3C87}" type="datetimeFigureOut">
              <a:rPr lang="en-US" smtClean="0"/>
              <a:t>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6028F-B5D7-419D-9A04-AFE1D7ADAF5F}" type="slidenum">
              <a:rPr lang="en-US" smtClean="0"/>
              <a:t>‹#›</a:t>
            </a:fld>
            <a:endParaRPr lang="en-US"/>
          </a:p>
        </p:txBody>
      </p:sp>
    </p:spTree>
    <p:extLst>
      <p:ext uri="{BB962C8B-B14F-4D97-AF65-F5344CB8AC3E}">
        <p14:creationId xmlns:p14="http://schemas.microsoft.com/office/powerpoint/2010/main" val="122231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514B-7F85-4EBB-BF39-0DCD87ABED0F}"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26638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6028F-B5D7-419D-9A04-AFE1D7ADAF5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7166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86028F-B5D7-419D-9A04-AFE1D7ADAF5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3498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386028F-B5D7-419D-9A04-AFE1D7ADAF5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3498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6028F-B5D7-419D-9A04-AFE1D7ADAF5F}" type="slidenum">
              <a:rPr lang="en-US" smtClean="0"/>
              <a:t>14</a:t>
            </a:fld>
            <a:endParaRPr lang="en-US"/>
          </a:p>
        </p:txBody>
      </p:sp>
    </p:spTree>
    <p:extLst>
      <p:ext uri="{BB962C8B-B14F-4D97-AF65-F5344CB8AC3E}">
        <p14:creationId xmlns:p14="http://schemas.microsoft.com/office/powerpoint/2010/main" val="219013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1427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6028F-B5D7-419D-9A04-AFE1D7ADAF5F}" type="slidenum">
              <a:rPr lang="en-US" smtClean="0"/>
              <a:t>4</a:t>
            </a:fld>
            <a:endParaRPr lang="en-US"/>
          </a:p>
        </p:txBody>
      </p:sp>
    </p:spTree>
    <p:extLst>
      <p:ext uri="{BB962C8B-B14F-4D97-AF65-F5344CB8AC3E}">
        <p14:creationId xmlns:p14="http://schemas.microsoft.com/office/powerpoint/2010/main" val="137979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6028F-B5D7-419D-9A04-AFE1D7ADAF5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7979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6028F-B5D7-419D-9A04-AFE1D7ADAF5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7979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6028F-B5D7-419D-9A04-AFE1D7ADAF5F}" type="slidenum">
              <a:rPr lang="en-US" smtClean="0"/>
              <a:t>7</a:t>
            </a:fld>
            <a:endParaRPr lang="en-US"/>
          </a:p>
        </p:txBody>
      </p:sp>
    </p:spTree>
    <p:extLst>
      <p:ext uri="{BB962C8B-B14F-4D97-AF65-F5344CB8AC3E}">
        <p14:creationId xmlns:p14="http://schemas.microsoft.com/office/powerpoint/2010/main" val="233940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6028F-B5D7-419D-9A04-AFE1D7ADAF5F}" type="slidenum">
              <a:rPr lang="en-US" smtClean="0"/>
              <a:t>8</a:t>
            </a:fld>
            <a:endParaRPr lang="en-US"/>
          </a:p>
        </p:txBody>
      </p:sp>
    </p:spTree>
    <p:extLst>
      <p:ext uri="{BB962C8B-B14F-4D97-AF65-F5344CB8AC3E}">
        <p14:creationId xmlns:p14="http://schemas.microsoft.com/office/powerpoint/2010/main" val="317166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6028F-B5D7-419D-9A04-AFE1D7ADAF5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17166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86028F-B5D7-419D-9A04-AFE1D7ADAF5F}" type="slidenum">
              <a:rPr lang="en-US" smtClean="0"/>
              <a:t>10</a:t>
            </a:fld>
            <a:endParaRPr lang="en-US"/>
          </a:p>
        </p:txBody>
      </p:sp>
    </p:spTree>
    <p:extLst>
      <p:ext uri="{BB962C8B-B14F-4D97-AF65-F5344CB8AC3E}">
        <p14:creationId xmlns:p14="http://schemas.microsoft.com/office/powerpoint/2010/main" val="203498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5400"/>
            </a:lvl1pPr>
          </a:lstStyle>
          <a:p>
            <a:r>
              <a:rPr/>
              <a:t>Click to edit Master title style</a:t>
            </a: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24695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1/9/2015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61325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Vertical Title 1"/>
          <p:cNvSpPr>
            <a:spLocks noGrp="1"/>
          </p:cNvSpPr>
          <p:nvPr>
            <p:ph type="title" orient="vert"/>
          </p:nvPr>
        </p:nvSpPr>
        <p:spPr>
          <a:xfrm>
            <a:off x="7773233" y="274639"/>
            <a:ext cx="1028968"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1/9/2015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87299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2101E8-C6EC-4C47-897C-7116734690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976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B27830-3436-45A7-9683-1E56527A38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0556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F45F8F-C675-4951-9134-73B5093B17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65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E7F293-CB90-4125-ADAB-D615CE1639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822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6DDD3F2-DDCA-470A-8802-C8E7B3DDA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370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C36E320-C6EA-4EEF-BE3E-D5B212207C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213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93D5E4B-4C6A-4957-98AE-1A5E83C41F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7866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2812E0-9018-4C64-AE6F-F7CDB0CEBB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697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7" name="line"/>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1/9/2015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90064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57D758-CA4D-4CC6-906C-B30FD751D0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661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AE6F-2E0F-4C32-8CBA-4469E19709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3052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588010-8051-4B25-A2C9-62111FFD3A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996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DF2C74-56D6-4C3F-832A-3DB9ACEAAA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7142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92FC4B-4013-4C0A-A0C5-62C19FBC65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9055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3E3CE5-A96D-446C-9798-EE7155E17A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68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79BA4B-64E7-4D51-B734-D53F5A6C3C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8018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7D565BC-CDD3-4D96-9B0C-1C37841532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871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AECDB3B-78AD-4B1D-A25C-323771DB81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767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30C9AFC-1FCD-4F85-9574-7AF1B75E3C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416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a:t>Click to edit Master title style</a:t>
            </a: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1/9/2015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21962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AE3C5C-10CB-4596-8607-C679682252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7154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2E2909-28B3-415D-BBC0-64A34447EA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6284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4A533C-E319-4899-9158-099097876C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827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2D6520-7CA0-4484-8318-F94D3CA813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0411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C7148E-74EF-4657-9C5B-D7D8062C24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8760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BE17A4-63F9-477E-BA7E-74EFDA7D076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2864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65A2EA-E6D4-4A63-BB8E-313903E9EA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4813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9EEF3BA-ADF3-4490-9880-56D6C4185F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2851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6E5FF50-3C47-4321-B0DB-F9089C1945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637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C79EA75-6AE0-4D7B-BAC4-1970D77C0F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862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1/9/2015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14785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87CA2AD-F19A-4678-B33A-D0E756EC58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9675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1954B4-1D29-4F3A-BD82-111651EEED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3903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DE8C2F1-E5D8-4502-A012-C4FFE88E8D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3679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2EA4F3-EEF8-4F15-AC6E-BC1FFF0EE5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5868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C01080-7798-4F8D-80F7-DBA0155E1F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945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1/9/2015</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0350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1/9/2015</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74013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1/9/2015</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19540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1/9/2015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58000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1/9/2015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02769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dirty="0"/>
              <a:t>Click to edit Master title style</a:t>
            </a: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1/9/2015</a:t>
            </a:fld>
            <a:endParaRPr>
              <a:solidFill>
                <a:prstClr val="white">
                  <a:tint val="75000"/>
                </a:prstClr>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4176419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Berlin Sans FB Demi" panose="020E0802020502020306" pitchFamily="34" charset="0"/>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800" kern="1200">
          <a:solidFill>
            <a:schemeClr val="tx1"/>
          </a:solidFill>
          <a:latin typeface="Berlin Sans FB" panose="020E0602020502020306" pitchFamily="34" charset="0"/>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400" kern="1200">
          <a:solidFill>
            <a:schemeClr val="tx1"/>
          </a:solidFill>
          <a:latin typeface="Berlin Sans FB" panose="020E0602020502020306" pitchFamily="34" charset="0"/>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2000" kern="1200">
          <a:solidFill>
            <a:schemeClr val="tx1"/>
          </a:solidFill>
          <a:latin typeface="Berlin Sans FB" panose="020E0602020502020306" pitchFamily="34" charset="0"/>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800" kern="1200">
          <a:solidFill>
            <a:schemeClr val="tx1"/>
          </a:solidFill>
          <a:latin typeface="Berlin Sans FB" panose="020E0602020502020306" pitchFamily="34" charset="0"/>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Berlin Sans FB" panose="020E0602020502020306" pitchFamily="34" charset="0"/>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3006E818-2E73-40CA-8F55-9543E47D031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1154" name="Picture 130" descr="paid in full_t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352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B0BDD7B-334C-4CAB-BDDF-2DCB3BDBB81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4228" name="Picture 132" descr="paid in full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6289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15CD4BC4-75B3-4CE7-8A07-C0F1BE0A452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15444" name="Picture 84" descr="christ's crown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228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107" y="381000"/>
            <a:ext cx="6858893" cy="4953000"/>
          </a:xfrm>
        </p:spPr>
        <p:txBody>
          <a:bodyPr>
            <a:prstTxWarp prst="textPlain">
              <a:avLst/>
            </a:prstTxWarp>
          </a:bodyPr>
          <a:lstStyle/>
          <a:p>
            <a:pPr algn="ctr"/>
            <a:r>
              <a:rPr lang="en-US" sz="5400" b="1" dirty="0" smtClean="0">
                <a:ln w="17780" cmpd="sng">
                  <a:solidFill>
                    <a:srgbClr val="FFFFFF"/>
                  </a:solidFill>
                  <a:prstDash val="solid"/>
                  <a:miter lim="800000"/>
                </a:ln>
                <a:gradFill rotWithShape="1">
                  <a:gsLst>
                    <a:gs pos="48000">
                      <a:schemeClr val="tx1"/>
                    </a:gs>
                    <a:gs pos="0">
                      <a:srgbClr val="C00000"/>
                    </a:gs>
                    <a:gs pos="84000">
                      <a:srgbClr val="CC3300"/>
                    </a:gs>
                    <a:gs pos="88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anose="020E0602020502020306" pitchFamily="34" charset="0"/>
                <a:cs typeface="Aharoni" panose="02010803020104030203" pitchFamily="2" charset="-79"/>
              </a:rPr>
              <a:t>DID JESUS</a:t>
            </a:r>
            <a:br>
              <a:rPr lang="en-US" sz="5400" b="1" dirty="0" smtClean="0">
                <a:ln w="17780" cmpd="sng">
                  <a:solidFill>
                    <a:srgbClr val="FFFFFF"/>
                  </a:solidFill>
                  <a:prstDash val="solid"/>
                  <a:miter lim="800000"/>
                </a:ln>
                <a:gradFill rotWithShape="1">
                  <a:gsLst>
                    <a:gs pos="48000">
                      <a:schemeClr val="tx1"/>
                    </a:gs>
                    <a:gs pos="0">
                      <a:srgbClr val="C00000"/>
                    </a:gs>
                    <a:gs pos="84000">
                      <a:srgbClr val="CC3300"/>
                    </a:gs>
                    <a:gs pos="88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anose="020E0602020502020306" pitchFamily="34" charset="0"/>
                <a:cs typeface="Aharoni" panose="02010803020104030203" pitchFamily="2" charset="-79"/>
              </a:rPr>
            </a:br>
            <a:r>
              <a:rPr lang="en-US" sz="5400" b="1" dirty="0" smtClean="0">
                <a:ln w="17780" cmpd="sng">
                  <a:solidFill>
                    <a:srgbClr val="FFFFFF"/>
                  </a:solidFill>
                  <a:prstDash val="solid"/>
                  <a:miter lim="800000"/>
                </a:ln>
                <a:gradFill rotWithShape="1">
                  <a:gsLst>
                    <a:gs pos="48000">
                      <a:schemeClr val="tx1"/>
                    </a:gs>
                    <a:gs pos="0">
                      <a:srgbClr val="C00000"/>
                    </a:gs>
                    <a:gs pos="84000">
                      <a:srgbClr val="CC3300"/>
                    </a:gs>
                    <a:gs pos="88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anose="020E0602020502020306" pitchFamily="34" charset="0"/>
                <a:cs typeface="Aharoni" panose="02010803020104030203" pitchFamily="2" charset="-79"/>
              </a:rPr>
              <a:t>BECOME OUR SIN</a:t>
            </a:r>
            <a:br>
              <a:rPr lang="en-US" sz="5400" b="1" dirty="0" smtClean="0">
                <a:ln w="17780" cmpd="sng">
                  <a:solidFill>
                    <a:srgbClr val="FFFFFF"/>
                  </a:solidFill>
                  <a:prstDash val="solid"/>
                  <a:miter lim="800000"/>
                </a:ln>
                <a:gradFill rotWithShape="1">
                  <a:gsLst>
                    <a:gs pos="48000">
                      <a:schemeClr val="tx1"/>
                    </a:gs>
                    <a:gs pos="0">
                      <a:srgbClr val="C00000"/>
                    </a:gs>
                    <a:gs pos="84000">
                      <a:srgbClr val="CC3300"/>
                    </a:gs>
                    <a:gs pos="88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anose="020E0602020502020306" pitchFamily="34" charset="0"/>
                <a:cs typeface="Aharoni" panose="02010803020104030203" pitchFamily="2" charset="-79"/>
              </a:rPr>
            </a:br>
            <a:r>
              <a:rPr lang="en-US" sz="6600" b="1" dirty="0" smtClean="0">
                <a:ln w="17780" cmpd="sng">
                  <a:solidFill>
                    <a:srgbClr val="FFFFFF"/>
                  </a:solidFill>
                  <a:prstDash val="solid"/>
                  <a:miter lim="800000"/>
                </a:ln>
                <a:gradFill rotWithShape="1">
                  <a:gsLst>
                    <a:gs pos="48000">
                      <a:schemeClr val="tx1"/>
                    </a:gs>
                    <a:gs pos="0">
                      <a:srgbClr val="C00000"/>
                    </a:gs>
                    <a:gs pos="84000">
                      <a:srgbClr val="CC3300"/>
                    </a:gs>
                    <a:gs pos="88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anose="020E0602020502020306" pitchFamily="34" charset="0"/>
                <a:cs typeface="Aharoni" panose="02010803020104030203" pitchFamily="2" charset="-79"/>
              </a:rPr>
              <a:t>SUBSTITUTE</a:t>
            </a:r>
            <a:r>
              <a:rPr lang="en-US" sz="6000" b="1" dirty="0" smtClean="0">
                <a:ln w="17780" cmpd="sng">
                  <a:solidFill>
                    <a:srgbClr val="FFFFFF"/>
                  </a:solidFill>
                  <a:prstDash val="solid"/>
                  <a:miter lim="800000"/>
                </a:ln>
                <a:gradFill rotWithShape="1">
                  <a:gsLst>
                    <a:gs pos="48000">
                      <a:schemeClr val="tx1"/>
                    </a:gs>
                    <a:gs pos="0">
                      <a:srgbClr val="C00000"/>
                    </a:gs>
                    <a:gs pos="84000">
                      <a:srgbClr val="CC3300"/>
                    </a:gs>
                    <a:gs pos="88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anose="020E0602020502020306" pitchFamily="34" charset="0"/>
                <a:cs typeface="Aharoni" panose="02010803020104030203" pitchFamily="2" charset="-79"/>
              </a:rPr>
              <a:t>?</a:t>
            </a:r>
            <a:endParaRPr lang="en-US" sz="5400" b="1" dirty="0">
              <a:ln w="17780" cmpd="sng">
                <a:solidFill>
                  <a:srgbClr val="FFFFFF"/>
                </a:solidFill>
                <a:prstDash val="solid"/>
                <a:miter lim="800000"/>
              </a:ln>
              <a:gradFill rotWithShape="1">
                <a:gsLst>
                  <a:gs pos="48000">
                    <a:schemeClr val="tx1"/>
                  </a:gs>
                  <a:gs pos="0">
                    <a:srgbClr val="C00000"/>
                  </a:gs>
                  <a:gs pos="84000">
                    <a:srgbClr val="CC3300"/>
                  </a:gs>
                  <a:gs pos="88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218112518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rPr>
              <a:t>Albert Barnes</a:t>
            </a:r>
            <a:endParaRPr lang="en-US" sz="40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Autofit/>
          </a:bodyPr>
          <a:lstStyle/>
          <a:p>
            <a:pPr marL="0" indent="0">
              <a:buNone/>
            </a:pPr>
            <a:r>
              <a:rPr lang="en-US" sz="3200" dirty="0"/>
              <a:t>There is scarcely any passage in the New Testament on which it is more important to have correct views than this; and scarcely any one on which more erroneous opinions have been entertained. </a:t>
            </a:r>
          </a:p>
        </p:txBody>
      </p:sp>
      <p:sp>
        <p:nvSpPr>
          <p:cNvPr id="5" name="Text Placeholder 4"/>
          <p:cNvSpPr>
            <a:spLocks noGrp="1"/>
          </p:cNvSpPr>
          <p:nvPr>
            <p:ph type="body" sz="half" idx="2"/>
          </p:nvPr>
        </p:nvSpPr>
        <p:spPr>
          <a:xfrm>
            <a:off x="1142107" y="5105400"/>
            <a:ext cx="2057936" cy="1066800"/>
          </a:xfrm>
        </p:spPr>
        <p:txBody>
          <a:bodyPr/>
          <a:lstStyle/>
          <a:p>
            <a:r>
              <a:rPr lang="en-US" dirty="0" smtClean="0"/>
              <a:t>Barnes Notes on the New Testament</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007"/>
          <a:stretch/>
        </p:blipFill>
        <p:spPr bwMode="auto">
          <a:xfrm>
            <a:off x="990600" y="1938610"/>
            <a:ext cx="2247900" cy="29523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00400" y="1676400"/>
            <a:ext cx="417102" cy="590931"/>
          </a:xfrm>
          <a:prstGeom prst="rect">
            <a:avLst/>
          </a:prstGeom>
          <a:noFill/>
        </p:spPr>
        <p:txBody>
          <a:bodyPr wrap="none" rtlCol="0">
            <a:spAutoFit/>
          </a:bodyPr>
          <a:lstStyle/>
          <a:p>
            <a:pPr>
              <a:lnSpc>
                <a:spcPct val="90000"/>
              </a:lnSpc>
            </a:pPr>
            <a:r>
              <a:rPr lang="en-US" sz="3600" dirty="0">
                <a:solidFill>
                  <a:prstClr val="white"/>
                </a:solidFill>
                <a:latin typeface="Candara" panose="020E0502030303020204" pitchFamily="34" charset="0"/>
              </a:rPr>
              <a:t>“</a:t>
            </a:r>
          </a:p>
        </p:txBody>
      </p:sp>
    </p:spTree>
    <p:extLst>
      <p:ext uri="{BB962C8B-B14F-4D97-AF65-F5344CB8AC3E}">
        <p14:creationId xmlns:p14="http://schemas.microsoft.com/office/powerpoint/2010/main" val="389749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
            <a:ext cx="7391400" cy="2514600"/>
          </a:xfrm>
          <a:solidFill>
            <a:schemeClr val="accent5">
              <a:lumMod val="50000"/>
            </a:schemeClr>
          </a:solidFill>
          <a:ln w="76200">
            <a:solidFill>
              <a:schemeClr val="bg1"/>
            </a:solidFill>
          </a:ln>
        </p:spPr>
        <p:txBody>
          <a:bodyPr>
            <a:normAutofit fontScale="92500" lnSpcReduction="10000"/>
          </a:bodyPr>
          <a:lstStyle/>
          <a:p>
            <a:pPr marL="0" indent="0">
              <a:buNone/>
            </a:pPr>
            <a:r>
              <a:rPr lang="en-US" dirty="0" smtClean="0"/>
              <a:t>“</a:t>
            </a:r>
            <a:r>
              <a:rPr lang="en-US" u="sng" dirty="0" smtClean="0"/>
              <a:t>If </a:t>
            </a:r>
            <a:r>
              <a:rPr lang="en-US" u="sng" dirty="0"/>
              <a:t>a man has committed a sin deserving of death</a:t>
            </a:r>
            <a:r>
              <a:rPr lang="en-US" dirty="0"/>
              <a:t>, and he is put to death, and you hang him on a </a:t>
            </a:r>
            <a:r>
              <a:rPr lang="en-US" dirty="0" smtClean="0"/>
              <a:t>tree, his </a:t>
            </a:r>
            <a:r>
              <a:rPr lang="en-US" dirty="0"/>
              <a:t>body shall not remain overnight on the tree, but you shall surely bury him that day, so that you do not defile the land which the LORD your God is giving you as an inheritance; </a:t>
            </a:r>
            <a:r>
              <a:rPr lang="en-US" u="sng" dirty="0"/>
              <a:t>for he who is hanged is accursed</a:t>
            </a:r>
            <a:r>
              <a:rPr lang="en-US" dirty="0"/>
              <a:t> </a:t>
            </a:r>
            <a:r>
              <a:rPr lang="en-US" dirty="0">
                <a:ln>
                  <a:solidFill>
                    <a:schemeClr val="tx1"/>
                  </a:solidFill>
                </a:ln>
                <a:noFill/>
              </a:rPr>
              <a:t>of </a:t>
            </a:r>
            <a:r>
              <a:rPr lang="en-US" dirty="0" smtClean="0">
                <a:ln>
                  <a:solidFill>
                    <a:schemeClr val="tx1"/>
                  </a:solidFill>
                </a:ln>
                <a:noFill/>
              </a:rPr>
              <a:t>God</a:t>
            </a:r>
            <a:r>
              <a:rPr lang="en-US" dirty="0" smtClean="0"/>
              <a:t>” (Deut. 21:22, 23)</a:t>
            </a:r>
            <a:endParaRPr lang="en-US" dirty="0"/>
          </a:p>
        </p:txBody>
      </p:sp>
      <p:graphicFrame>
        <p:nvGraphicFramePr>
          <p:cNvPr id="7" name="Diagram 6"/>
          <p:cNvGraphicFramePr/>
          <p:nvPr>
            <p:extLst>
              <p:ext uri="{D42A27DB-BD31-4B8C-83A1-F6EECF244321}">
                <p14:modId xmlns:p14="http://schemas.microsoft.com/office/powerpoint/2010/main" val="3633802597"/>
              </p:ext>
            </p:extLst>
          </p:nvPr>
        </p:nvGraphicFramePr>
        <p:xfrm>
          <a:off x="1143000" y="2776747"/>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5395835" y="2895600"/>
            <a:ext cx="1694282" cy="2133601"/>
            <a:chOff x="5395835" y="2438400"/>
            <a:chExt cx="1694282" cy="2590801"/>
          </a:xfrm>
        </p:grpSpPr>
        <p:sp>
          <p:nvSpPr>
            <p:cNvPr id="9" name="TextBox 8"/>
            <p:cNvSpPr txBox="1"/>
            <p:nvPr/>
          </p:nvSpPr>
          <p:spPr>
            <a:xfrm>
              <a:off x="5929222" y="2438400"/>
              <a:ext cx="1160895" cy="717559"/>
            </a:xfrm>
            <a:prstGeom prst="rect">
              <a:avLst/>
            </a:prstGeom>
            <a:solidFill>
              <a:schemeClr val="bg1">
                <a:lumMod val="95000"/>
                <a:lumOff val="5000"/>
              </a:schemeClr>
            </a:solidFill>
            <a:ln w="28575">
              <a:solidFill>
                <a:srgbClr val="008000"/>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pPr>
                <a:lnSpc>
                  <a:spcPct val="90000"/>
                </a:lnSpc>
              </a:pPr>
              <a:r>
                <a:rPr lang="en-US" sz="3600" dirty="0" smtClean="0">
                  <a:solidFill>
                    <a:prstClr val="white"/>
                  </a:solidFill>
                  <a:latin typeface="Maiandra GD" panose="020E0502030308020204" pitchFamily="34" charset="0"/>
                </a:rPr>
                <a:t>Jesus</a:t>
              </a:r>
              <a:endParaRPr lang="en-US" sz="4000" dirty="0">
                <a:solidFill>
                  <a:prstClr val="white"/>
                </a:solidFill>
                <a:latin typeface="Maiandra GD" panose="020E0502030308020204" pitchFamily="34" charset="0"/>
              </a:endParaRPr>
            </a:p>
          </p:txBody>
        </p:sp>
        <p:cxnSp>
          <p:nvCxnSpPr>
            <p:cNvPr id="13" name="Elbow Connector 12"/>
            <p:cNvCxnSpPr>
              <a:stCxn id="9" idx="2"/>
            </p:cNvCxnSpPr>
            <p:nvPr/>
          </p:nvCxnSpPr>
          <p:spPr>
            <a:xfrm rot="5400000">
              <a:off x="5016131" y="3535662"/>
              <a:ext cx="1873243" cy="1113836"/>
            </a:xfrm>
            <a:prstGeom prst="bentConnector3">
              <a:avLst>
                <a:gd name="adj1" fmla="val 50000"/>
              </a:avLst>
            </a:prstGeom>
            <a:ln w="76200">
              <a:solidFill>
                <a:srgbClr val="008000"/>
              </a:solidFill>
              <a:round/>
              <a:headEnd type="none"/>
              <a:tailEnd type="stealth" w="lg" len="lg"/>
            </a:ln>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grpSp>
      <p:sp>
        <p:nvSpPr>
          <p:cNvPr id="2" name="TextBox 1"/>
          <p:cNvSpPr txBox="1"/>
          <p:nvPr/>
        </p:nvSpPr>
        <p:spPr>
          <a:xfrm>
            <a:off x="1447800" y="2771776"/>
            <a:ext cx="2440092" cy="424732"/>
          </a:xfrm>
          <a:prstGeom prst="rect">
            <a:avLst/>
          </a:prstGeom>
          <a:noFill/>
        </p:spPr>
        <p:txBody>
          <a:bodyPr wrap="none" rtlCol="0">
            <a:spAutoFit/>
          </a:bodyPr>
          <a:lstStyle/>
          <a:p>
            <a:pPr>
              <a:lnSpc>
                <a:spcPct val="90000"/>
              </a:lnSpc>
            </a:pPr>
            <a:r>
              <a:rPr lang="en-US" sz="2400" dirty="0" smtClean="0">
                <a:solidFill>
                  <a:prstClr val="white"/>
                </a:solidFill>
              </a:rPr>
              <a:t>Having become a </a:t>
            </a:r>
            <a:endParaRPr lang="en-US" sz="2400" dirty="0">
              <a:solidFill>
                <a:prstClr val="white"/>
              </a:solidFill>
            </a:endParaRPr>
          </a:p>
        </p:txBody>
      </p:sp>
    </p:spTree>
    <p:extLst>
      <p:ext uri="{BB962C8B-B14F-4D97-AF65-F5344CB8AC3E}">
        <p14:creationId xmlns:p14="http://schemas.microsoft.com/office/powerpoint/2010/main" val="98686058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rPr>
              <a:t>Albert Barnes</a:t>
            </a:r>
            <a:endParaRPr lang="en-US" sz="40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533436" y="1676400"/>
            <a:ext cx="4253068" cy="4038600"/>
          </a:xfrm>
        </p:spPr>
        <p:txBody>
          <a:bodyPr>
            <a:noAutofit/>
          </a:bodyPr>
          <a:lstStyle/>
          <a:p>
            <a:pPr marL="0" indent="0">
              <a:buNone/>
            </a:pPr>
            <a:r>
              <a:rPr lang="en-US" sz="3200" dirty="0"/>
              <a:t>He was not sinful, or a sinner, in any sense. He did not so take human guilt upon him, that the words </a:t>
            </a:r>
            <a:r>
              <a:rPr lang="en-US" sz="3200" i="1" dirty="0"/>
              <a:t>sinful</a:t>
            </a:r>
            <a:r>
              <a:rPr lang="en-US" sz="3200" dirty="0"/>
              <a:t> and </a:t>
            </a:r>
            <a:r>
              <a:rPr lang="en-US" sz="3200" i="1" dirty="0"/>
              <a:t>sinner</a:t>
            </a:r>
            <a:r>
              <a:rPr lang="en-US" sz="3200" dirty="0"/>
              <a:t> could with any propriety be applied to him. They are </a:t>
            </a:r>
            <a:r>
              <a:rPr lang="en-US" sz="3200" i="1" dirty="0"/>
              <a:t>not</a:t>
            </a:r>
            <a:r>
              <a:rPr lang="en-US" sz="3200" dirty="0"/>
              <a:t> applied to him in any way in the </a:t>
            </a:r>
            <a:r>
              <a:rPr lang="en-US" sz="3200" dirty="0" smtClean="0"/>
              <a:t>Bible; …”</a:t>
            </a:r>
            <a:endParaRPr lang="en-US" sz="3200" dirty="0"/>
          </a:p>
        </p:txBody>
      </p:sp>
      <p:sp>
        <p:nvSpPr>
          <p:cNvPr id="5" name="Text Placeholder 4"/>
          <p:cNvSpPr>
            <a:spLocks noGrp="1"/>
          </p:cNvSpPr>
          <p:nvPr>
            <p:ph type="body" sz="half" idx="2"/>
          </p:nvPr>
        </p:nvSpPr>
        <p:spPr>
          <a:xfrm>
            <a:off x="1142107" y="5105400"/>
            <a:ext cx="2057936" cy="1066800"/>
          </a:xfrm>
        </p:spPr>
        <p:txBody>
          <a:bodyPr/>
          <a:lstStyle/>
          <a:p>
            <a:r>
              <a:rPr lang="en-US" dirty="0" smtClean="0"/>
              <a:t>Barnes Notes on the New Testament</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007"/>
          <a:stretch/>
        </p:blipFill>
        <p:spPr bwMode="auto">
          <a:xfrm>
            <a:off x="990600" y="1938610"/>
            <a:ext cx="2247900" cy="29523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00400" y="1676400"/>
            <a:ext cx="417102" cy="590931"/>
          </a:xfrm>
          <a:prstGeom prst="rect">
            <a:avLst/>
          </a:prstGeom>
          <a:noFill/>
        </p:spPr>
        <p:txBody>
          <a:bodyPr wrap="none" rtlCol="0">
            <a:spAutoFit/>
          </a:bodyPr>
          <a:lstStyle/>
          <a:p>
            <a:pPr>
              <a:lnSpc>
                <a:spcPct val="90000"/>
              </a:lnSpc>
            </a:pPr>
            <a:r>
              <a:rPr lang="en-US" sz="3600" dirty="0">
                <a:solidFill>
                  <a:prstClr val="white"/>
                </a:solidFill>
                <a:latin typeface="Candara" panose="020E0502030303020204" pitchFamily="34" charset="0"/>
              </a:rPr>
              <a:t>“</a:t>
            </a:r>
          </a:p>
        </p:txBody>
      </p:sp>
    </p:spTree>
    <p:extLst>
      <p:ext uri="{BB962C8B-B14F-4D97-AF65-F5344CB8AC3E}">
        <p14:creationId xmlns:p14="http://schemas.microsoft.com/office/powerpoint/2010/main" val="363437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rPr>
              <a:t>Albert Barnes</a:t>
            </a:r>
            <a:endParaRPr lang="en-US" sz="40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533436" y="1600200"/>
            <a:ext cx="4467564" cy="4038600"/>
          </a:xfrm>
        </p:spPr>
        <p:txBody>
          <a:bodyPr>
            <a:noAutofit/>
          </a:bodyPr>
          <a:lstStyle/>
          <a:p>
            <a:pPr marL="0" indent="0">
              <a:buNone/>
            </a:pPr>
            <a:r>
              <a:rPr lang="en-US" sz="3200" dirty="0" smtClean="0"/>
              <a:t>And </a:t>
            </a:r>
            <a:r>
              <a:rPr lang="en-US" sz="3200" dirty="0"/>
              <a:t>yet language is often used on this subject which is </a:t>
            </a:r>
            <a:r>
              <a:rPr lang="en-US" sz="3200" dirty="0" smtClean="0"/>
              <a:t>horrible…which </a:t>
            </a:r>
            <a:r>
              <a:rPr lang="en-US" sz="3200" dirty="0"/>
              <a:t>sent a thrill of horror to my heart; and language may be found in the writings of those who hold the doctrine of </a:t>
            </a:r>
            <a:r>
              <a:rPr lang="en-US" sz="3200" dirty="0" smtClean="0"/>
              <a:t>imputation…which </a:t>
            </a:r>
            <a:r>
              <a:rPr lang="en-US" sz="3200" dirty="0"/>
              <a:t>is but little short of blasphemy. </a:t>
            </a:r>
          </a:p>
        </p:txBody>
      </p:sp>
      <p:sp>
        <p:nvSpPr>
          <p:cNvPr id="5" name="Text Placeholder 4"/>
          <p:cNvSpPr>
            <a:spLocks noGrp="1"/>
          </p:cNvSpPr>
          <p:nvPr>
            <p:ph type="body" sz="half" idx="2"/>
          </p:nvPr>
        </p:nvSpPr>
        <p:spPr>
          <a:xfrm>
            <a:off x="1142107" y="5105400"/>
            <a:ext cx="2057936" cy="1066800"/>
          </a:xfrm>
        </p:spPr>
        <p:txBody>
          <a:bodyPr/>
          <a:lstStyle/>
          <a:p>
            <a:r>
              <a:rPr lang="en-US" dirty="0" smtClean="0"/>
              <a:t>Barnes Notes on the New Testament</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007"/>
          <a:stretch/>
        </p:blipFill>
        <p:spPr bwMode="auto">
          <a:xfrm>
            <a:off x="990600" y="1938610"/>
            <a:ext cx="2247900" cy="29523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00400" y="1676400"/>
            <a:ext cx="417102" cy="590931"/>
          </a:xfrm>
          <a:prstGeom prst="rect">
            <a:avLst/>
          </a:prstGeom>
          <a:noFill/>
        </p:spPr>
        <p:txBody>
          <a:bodyPr wrap="none" rtlCol="0">
            <a:spAutoFit/>
          </a:bodyPr>
          <a:lstStyle/>
          <a:p>
            <a:pPr>
              <a:lnSpc>
                <a:spcPct val="90000"/>
              </a:lnSpc>
            </a:pPr>
            <a:r>
              <a:rPr lang="en-US" sz="3600" dirty="0">
                <a:solidFill>
                  <a:prstClr val="white"/>
                </a:solidFill>
                <a:latin typeface="Candara" panose="020E0502030303020204" pitchFamily="34" charset="0"/>
              </a:rPr>
              <a:t>“</a:t>
            </a:r>
          </a:p>
        </p:txBody>
      </p:sp>
    </p:spTree>
    <p:extLst>
      <p:ext uri="{BB962C8B-B14F-4D97-AF65-F5344CB8AC3E}">
        <p14:creationId xmlns:p14="http://schemas.microsoft.com/office/powerpoint/2010/main" val="322479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38100" dist="38100" dir="2700000" algn="tl">
                    <a:srgbClr val="000000">
                      <a:alpha val="43137"/>
                    </a:srgbClr>
                  </a:outerShdw>
                </a:effectLst>
              </a:rPr>
              <a:t>1 Peter 2:19, 20</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2107" y="1905000"/>
            <a:ext cx="7668287" cy="4267200"/>
          </a:xfrm>
        </p:spPr>
        <p:txBody>
          <a:bodyPr>
            <a:normAutofit/>
          </a:bodyPr>
          <a:lstStyle/>
          <a:p>
            <a:pPr marL="0" indent="0">
              <a:buNone/>
            </a:pPr>
            <a:r>
              <a:rPr lang="en-US" sz="3200" dirty="0"/>
              <a:t>19  For </a:t>
            </a:r>
            <a:r>
              <a:rPr lang="en-US" sz="3200" dirty="0">
                <a:solidFill>
                  <a:srgbClr val="FFFF00"/>
                </a:solidFill>
              </a:rPr>
              <a:t>this is commendable</a:t>
            </a:r>
            <a:r>
              <a:rPr lang="en-US" sz="3200" dirty="0"/>
              <a:t>, if because of conscience toward God one endures grief, suffering wrongfully.</a:t>
            </a:r>
          </a:p>
          <a:p>
            <a:pPr marL="0" indent="0">
              <a:buNone/>
            </a:pPr>
            <a:r>
              <a:rPr lang="en-US" sz="3200" dirty="0"/>
              <a:t>20  For what credit is it if, when you are beaten for your faults, you take it patiently? But when you do good and suffer, if you take it patiently, </a:t>
            </a:r>
            <a:r>
              <a:rPr lang="en-US" sz="3200" dirty="0">
                <a:solidFill>
                  <a:srgbClr val="FFFF00"/>
                </a:solidFill>
              </a:rPr>
              <a:t>this is commendable</a:t>
            </a:r>
            <a:r>
              <a:rPr lang="en-US" sz="3200" dirty="0"/>
              <a:t> before God</a:t>
            </a:r>
            <a:r>
              <a:rPr lang="en-US" sz="3200" dirty="0" smtClean="0"/>
              <a:t>.</a:t>
            </a:r>
            <a:endParaRPr lang="en-US" sz="3200" dirty="0"/>
          </a:p>
        </p:txBody>
      </p:sp>
      <p:sp>
        <p:nvSpPr>
          <p:cNvPr id="4" name="TextBox 3"/>
          <p:cNvSpPr txBox="1"/>
          <p:nvPr/>
        </p:nvSpPr>
        <p:spPr>
          <a:xfrm>
            <a:off x="1066800" y="6172200"/>
            <a:ext cx="7743595" cy="592503"/>
          </a:xfrm>
          <a:prstGeom prst="bracketPair">
            <a:avLst/>
          </a:prstGeom>
          <a:solidFill>
            <a:schemeClr val="accent5">
              <a:lumMod val="50000"/>
            </a:schemeClr>
          </a:solidFill>
          <a:ln>
            <a:solidFill>
              <a:srgbClr val="FFFF00"/>
            </a:solidFill>
          </a:ln>
        </p:spPr>
        <p:txBody>
          <a:bodyPr wrap="none" rtlCol="0">
            <a:spAutoFit/>
          </a:bodyPr>
          <a:lstStyle/>
          <a:p>
            <a:pPr>
              <a:lnSpc>
                <a:spcPct val="90000"/>
              </a:lnSpc>
            </a:pPr>
            <a:r>
              <a:rPr lang="en-US" sz="3200" b="1" dirty="0" smtClean="0">
                <a:solidFill>
                  <a:srgbClr val="FFFF00"/>
                </a:solidFill>
              </a:rPr>
              <a:t>This follows the example of Christ (2:21-23)</a:t>
            </a:r>
            <a:endParaRPr lang="en-US" sz="3200" b="1" dirty="0">
              <a:solidFill>
                <a:srgbClr val="FFFF00"/>
              </a:solidFill>
            </a:endParaRPr>
          </a:p>
        </p:txBody>
      </p:sp>
      <p:sp>
        <p:nvSpPr>
          <p:cNvPr id="5" name="Up Arrow 4"/>
          <p:cNvSpPr/>
          <p:nvPr/>
        </p:nvSpPr>
        <p:spPr>
          <a:xfrm rot="10800000">
            <a:off x="5791201" y="5303520"/>
            <a:ext cx="1066800" cy="868680"/>
          </a:xfrm>
          <a:prstGeom prst="upArrow">
            <a:avLst/>
          </a:prstGeom>
          <a:solidFill>
            <a:schemeClr val="accent5">
              <a:lumMod val="50000"/>
            </a:schemeClr>
          </a:solidFill>
          <a:ln w="28575">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88720" y="2819400"/>
            <a:ext cx="3429000" cy="457200"/>
          </a:xfrm>
          <a:prstGeom prst="rect">
            <a:avLst/>
          </a:prstGeom>
          <a:noFill/>
          <a:ln w="47625">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1188720" y="3048000"/>
            <a:ext cx="1722120" cy="1752600"/>
            <a:chOff x="1188720" y="3048000"/>
            <a:chExt cx="1722120" cy="1752600"/>
          </a:xfrm>
        </p:grpSpPr>
        <p:cxnSp>
          <p:nvCxnSpPr>
            <p:cNvPr id="20" name="Curved Connector 19"/>
            <p:cNvCxnSpPr>
              <a:stCxn id="6" idx="1"/>
              <a:endCxn id="18" idx="1"/>
            </p:cNvCxnSpPr>
            <p:nvPr/>
          </p:nvCxnSpPr>
          <p:spPr>
            <a:xfrm rot="10800000" flipH="1" flipV="1">
              <a:off x="1188720" y="3048000"/>
              <a:ext cx="7620" cy="1524000"/>
            </a:xfrm>
            <a:prstGeom prst="curvedConnector3">
              <a:avLst>
                <a:gd name="adj1" fmla="val -10000000"/>
              </a:avLst>
            </a:prstGeom>
            <a:ln w="53975">
              <a:gradFill flip="none" rotWithShape="1">
                <a:gsLst>
                  <a:gs pos="0">
                    <a:srgbClr val="FFFF00"/>
                  </a:gs>
                  <a:gs pos="51000">
                    <a:srgbClr val="FFC000"/>
                  </a:gs>
                </a:gsLst>
                <a:lin ang="5400000" scaled="1"/>
                <a:tileRect/>
              </a:gradFill>
              <a:miter lim="800000"/>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196340" y="4343400"/>
              <a:ext cx="1714500" cy="457200"/>
            </a:xfrm>
            <a:prstGeom prst="rect">
              <a:avLst/>
            </a:prstGeom>
            <a:noFill/>
            <a:ln w="53975">
              <a:solidFill>
                <a:srgbClr val="FFC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Double Brace 39"/>
          <p:cNvSpPr/>
          <p:nvPr/>
        </p:nvSpPr>
        <p:spPr>
          <a:xfrm>
            <a:off x="4152900" y="4419600"/>
            <a:ext cx="982980" cy="381000"/>
          </a:xfrm>
          <a:prstGeom prst="bracePair">
            <a:avLst/>
          </a:prstGeom>
          <a:noFill/>
          <a:ln w="28575">
            <a:solidFill>
              <a:schemeClr val="accent1"/>
            </a:solidFill>
            <a:tailEnd type="non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1" name="Double Brace 40"/>
          <p:cNvSpPr/>
          <p:nvPr/>
        </p:nvSpPr>
        <p:spPr>
          <a:xfrm>
            <a:off x="5859780" y="4419600"/>
            <a:ext cx="1135380" cy="381000"/>
          </a:xfrm>
          <a:prstGeom prst="bracePair">
            <a:avLst/>
          </a:prstGeom>
          <a:noFill/>
          <a:ln w="28575">
            <a:solidFill>
              <a:schemeClr val="accent1"/>
            </a:solidFill>
            <a:tailEnd type="non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2" name="Double Brace 41"/>
          <p:cNvSpPr/>
          <p:nvPr/>
        </p:nvSpPr>
        <p:spPr>
          <a:xfrm>
            <a:off x="2362200" y="4876800"/>
            <a:ext cx="1668780" cy="381000"/>
          </a:xfrm>
          <a:prstGeom prst="bracePair">
            <a:avLst/>
          </a:prstGeom>
          <a:noFill/>
          <a:ln w="28575">
            <a:solidFill>
              <a:schemeClr val="accent1"/>
            </a:solidFill>
            <a:tailEnd type="non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0400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250" fill="hold"/>
                                        <p:tgtEl>
                                          <p:spTgt spid="40"/>
                                        </p:tgtEl>
                                        <p:attrNameLst>
                                          <p:attrName>ppt_w</p:attrName>
                                        </p:attrNameLst>
                                      </p:cBhvr>
                                      <p:tavLst>
                                        <p:tav tm="0">
                                          <p:val>
                                            <p:fltVal val="0"/>
                                          </p:val>
                                        </p:tav>
                                        <p:tav tm="100000">
                                          <p:val>
                                            <p:strVal val="#ppt_w"/>
                                          </p:val>
                                        </p:tav>
                                      </p:tavLst>
                                    </p:anim>
                                    <p:anim calcmode="lin" valueType="num">
                                      <p:cBhvr>
                                        <p:cTn id="18" dur="1250" fill="hold"/>
                                        <p:tgtEl>
                                          <p:spTgt spid="40"/>
                                        </p:tgtEl>
                                        <p:attrNameLst>
                                          <p:attrName>ppt_h</p:attrName>
                                        </p:attrNameLst>
                                      </p:cBhvr>
                                      <p:tavLst>
                                        <p:tav tm="0">
                                          <p:val>
                                            <p:fltVal val="0"/>
                                          </p:val>
                                        </p:tav>
                                        <p:tav tm="100000">
                                          <p:val>
                                            <p:strVal val="#ppt_h"/>
                                          </p:val>
                                        </p:tav>
                                      </p:tavLst>
                                    </p:anim>
                                    <p:anim calcmode="lin" valueType="num">
                                      <p:cBhvr>
                                        <p:cTn id="19" dur="1250" fill="hold"/>
                                        <p:tgtEl>
                                          <p:spTgt spid="40"/>
                                        </p:tgtEl>
                                        <p:attrNameLst>
                                          <p:attrName>style.rotation</p:attrName>
                                        </p:attrNameLst>
                                      </p:cBhvr>
                                      <p:tavLst>
                                        <p:tav tm="0">
                                          <p:val>
                                            <p:fltVal val="360"/>
                                          </p:val>
                                        </p:tav>
                                        <p:tav tm="100000">
                                          <p:val>
                                            <p:fltVal val="0"/>
                                          </p:val>
                                        </p:tav>
                                      </p:tavLst>
                                    </p:anim>
                                    <p:animEffect transition="in" filter="fade">
                                      <p:cBhvr>
                                        <p:cTn id="20" dur="1250"/>
                                        <p:tgtEl>
                                          <p:spTgt spid="40"/>
                                        </p:tgtEl>
                                      </p:cBhvr>
                                    </p:animEffect>
                                  </p:childTnLst>
                                </p:cTn>
                              </p:par>
                              <p:par>
                                <p:cTn id="21" presetID="6" presetClass="emph" presetSubtype="0" autoRev="1" fill="hold" grpId="1" nodeType="withEffect">
                                  <p:stCondLst>
                                    <p:cond delay="0"/>
                                  </p:stCondLst>
                                  <p:childTnLst>
                                    <p:animScale>
                                      <p:cBhvr>
                                        <p:cTn id="22" dur="1250" fill="hold"/>
                                        <p:tgtEl>
                                          <p:spTgt spid="40"/>
                                        </p:tgtEl>
                                      </p:cBhvr>
                                      <p:by x="150000" y="150000"/>
                                    </p:animScale>
                                  </p:childTnLst>
                                </p:cTn>
                              </p:par>
                            </p:childTnLst>
                          </p:cTn>
                        </p:par>
                        <p:par>
                          <p:cTn id="23" fill="hold">
                            <p:stCondLst>
                              <p:cond delay="2500"/>
                            </p:stCondLst>
                            <p:childTnLst>
                              <p:par>
                                <p:cTn id="24" presetID="49" presetClass="entr" presetSubtype="0" decel="10000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1250" fill="hold"/>
                                        <p:tgtEl>
                                          <p:spTgt spid="41"/>
                                        </p:tgtEl>
                                        <p:attrNameLst>
                                          <p:attrName>ppt_w</p:attrName>
                                        </p:attrNameLst>
                                      </p:cBhvr>
                                      <p:tavLst>
                                        <p:tav tm="0">
                                          <p:val>
                                            <p:fltVal val="0"/>
                                          </p:val>
                                        </p:tav>
                                        <p:tav tm="100000">
                                          <p:val>
                                            <p:strVal val="#ppt_w"/>
                                          </p:val>
                                        </p:tav>
                                      </p:tavLst>
                                    </p:anim>
                                    <p:anim calcmode="lin" valueType="num">
                                      <p:cBhvr>
                                        <p:cTn id="27" dur="1250" fill="hold"/>
                                        <p:tgtEl>
                                          <p:spTgt spid="41"/>
                                        </p:tgtEl>
                                        <p:attrNameLst>
                                          <p:attrName>ppt_h</p:attrName>
                                        </p:attrNameLst>
                                      </p:cBhvr>
                                      <p:tavLst>
                                        <p:tav tm="0">
                                          <p:val>
                                            <p:fltVal val="0"/>
                                          </p:val>
                                        </p:tav>
                                        <p:tav tm="100000">
                                          <p:val>
                                            <p:strVal val="#ppt_h"/>
                                          </p:val>
                                        </p:tav>
                                      </p:tavLst>
                                    </p:anim>
                                    <p:anim calcmode="lin" valueType="num">
                                      <p:cBhvr>
                                        <p:cTn id="28" dur="1250" fill="hold"/>
                                        <p:tgtEl>
                                          <p:spTgt spid="41"/>
                                        </p:tgtEl>
                                        <p:attrNameLst>
                                          <p:attrName>style.rotation</p:attrName>
                                        </p:attrNameLst>
                                      </p:cBhvr>
                                      <p:tavLst>
                                        <p:tav tm="0">
                                          <p:val>
                                            <p:fltVal val="360"/>
                                          </p:val>
                                        </p:tav>
                                        <p:tav tm="100000">
                                          <p:val>
                                            <p:fltVal val="0"/>
                                          </p:val>
                                        </p:tav>
                                      </p:tavLst>
                                    </p:anim>
                                    <p:animEffect transition="in" filter="fade">
                                      <p:cBhvr>
                                        <p:cTn id="29" dur="1250"/>
                                        <p:tgtEl>
                                          <p:spTgt spid="41"/>
                                        </p:tgtEl>
                                      </p:cBhvr>
                                    </p:animEffect>
                                  </p:childTnLst>
                                </p:cTn>
                              </p:par>
                              <p:par>
                                <p:cTn id="30" presetID="6" presetClass="emph" presetSubtype="0" autoRev="1" fill="hold" grpId="1" nodeType="withEffect">
                                  <p:stCondLst>
                                    <p:cond delay="0"/>
                                  </p:stCondLst>
                                  <p:childTnLst>
                                    <p:animScale>
                                      <p:cBhvr>
                                        <p:cTn id="31" dur="1250" fill="hold"/>
                                        <p:tgtEl>
                                          <p:spTgt spid="41"/>
                                        </p:tgtEl>
                                      </p:cBhvr>
                                      <p:by x="150000" y="150000"/>
                                    </p:animScale>
                                  </p:childTnLst>
                                </p:cTn>
                              </p:par>
                            </p:childTnLst>
                          </p:cTn>
                        </p:par>
                        <p:par>
                          <p:cTn id="32" fill="hold">
                            <p:stCondLst>
                              <p:cond delay="5000"/>
                            </p:stCondLst>
                            <p:childTnLst>
                              <p:par>
                                <p:cTn id="33" presetID="49" presetClass="entr" presetSubtype="0" decel="10000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1250" fill="hold"/>
                                        <p:tgtEl>
                                          <p:spTgt spid="42"/>
                                        </p:tgtEl>
                                        <p:attrNameLst>
                                          <p:attrName>ppt_w</p:attrName>
                                        </p:attrNameLst>
                                      </p:cBhvr>
                                      <p:tavLst>
                                        <p:tav tm="0">
                                          <p:val>
                                            <p:fltVal val="0"/>
                                          </p:val>
                                        </p:tav>
                                        <p:tav tm="100000">
                                          <p:val>
                                            <p:strVal val="#ppt_w"/>
                                          </p:val>
                                        </p:tav>
                                      </p:tavLst>
                                    </p:anim>
                                    <p:anim calcmode="lin" valueType="num">
                                      <p:cBhvr>
                                        <p:cTn id="36" dur="1250" fill="hold"/>
                                        <p:tgtEl>
                                          <p:spTgt spid="42"/>
                                        </p:tgtEl>
                                        <p:attrNameLst>
                                          <p:attrName>ppt_h</p:attrName>
                                        </p:attrNameLst>
                                      </p:cBhvr>
                                      <p:tavLst>
                                        <p:tav tm="0">
                                          <p:val>
                                            <p:fltVal val="0"/>
                                          </p:val>
                                        </p:tav>
                                        <p:tav tm="100000">
                                          <p:val>
                                            <p:strVal val="#ppt_h"/>
                                          </p:val>
                                        </p:tav>
                                      </p:tavLst>
                                    </p:anim>
                                    <p:anim calcmode="lin" valueType="num">
                                      <p:cBhvr>
                                        <p:cTn id="37" dur="1250" fill="hold"/>
                                        <p:tgtEl>
                                          <p:spTgt spid="42"/>
                                        </p:tgtEl>
                                        <p:attrNameLst>
                                          <p:attrName>style.rotation</p:attrName>
                                        </p:attrNameLst>
                                      </p:cBhvr>
                                      <p:tavLst>
                                        <p:tav tm="0">
                                          <p:val>
                                            <p:fltVal val="360"/>
                                          </p:val>
                                        </p:tav>
                                        <p:tav tm="100000">
                                          <p:val>
                                            <p:fltVal val="0"/>
                                          </p:val>
                                        </p:tav>
                                      </p:tavLst>
                                    </p:anim>
                                    <p:animEffect transition="in" filter="fade">
                                      <p:cBhvr>
                                        <p:cTn id="38" dur="1250"/>
                                        <p:tgtEl>
                                          <p:spTgt spid="42"/>
                                        </p:tgtEl>
                                      </p:cBhvr>
                                    </p:animEffect>
                                  </p:childTnLst>
                                </p:cTn>
                              </p:par>
                              <p:par>
                                <p:cTn id="39" presetID="6" presetClass="emph" presetSubtype="0" autoRev="1" fill="hold" grpId="1" nodeType="withEffect">
                                  <p:stCondLst>
                                    <p:cond delay="0"/>
                                  </p:stCondLst>
                                  <p:childTnLst>
                                    <p:animScale>
                                      <p:cBhvr>
                                        <p:cTn id="40" dur="1250" fill="hold"/>
                                        <p:tgtEl>
                                          <p:spTgt spid="42"/>
                                        </p:tgtEl>
                                      </p:cBhvr>
                                      <p:by x="150000" y="15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40" grpId="0" animBg="1"/>
      <p:bldP spid="40" grpId="1" animBg="1"/>
      <p:bldP spid="41" grpId="0" animBg="1"/>
      <p:bldP spid="41" grpId="1" animBg="1"/>
      <p:bldP spid="42" grpId="0" animBg="1"/>
      <p:bldP spid="4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609600" y="1447800"/>
            <a:ext cx="6629400" cy="5410200"/>
          </a:xfrm>
        </p:spPr>
        <p:txBody>
          <a:bodyPr>
            <a:normAutofit lnSpcReduction="10000"/>
          </a:bodyPr>
          <a:lstStyle/>
          <a:p>
            <a:r>
              <a:rPr lang="en-US" altLang="en-US" sz="3600" dirty="0" smtClean="0">
                <a:solidFill>
                  <a:srgbClr val="C00000"/>
                </a:solidFill>
                <a:effectLst>
                  <a:outerShdw blurRad="38100" dist="38100" dir="2700000" algn="tl">
                    <a:srgbClr val="000000">
                      <a:alpha val="43137"/>
                    </a:srgbClr>
                  </a:outerShdw>
                </a:effectLst>
                <a:latin typeface="Papyrus" panose="03070502060502030205" pitchFamily="66" charset="0"/>
              </a:rPr>
              <a:t>“Christ has redeemed us from the curse of the law, having become a curse for us (for it is written, ‘Cursed is everyone who hangs on a tree’),</a:t>
            </a:r>
          </a:p>
          <a:p>
            <a:r>
              <a:rPr lang="en-US" altLang="en-US" sz="3600" dirty="0" smtClean="0">
                <a:solidFill>
                  <a:srgbClr val="C00000"/>
                </a:solidFill>
                <a:effectLst>
                  <a:outerShdw blurRad="38100" dist="38100" dir="2700000" algn="tl">
                    <a:srgbClr val="000000">
                      <a:alpha val="43137"/>
                    </a:srgbClr>
                  </a:outerShdw>
                </a:effectLst>
                <a:latin typeface="Papyrus" panose="03070502060502030205" pitchFamily="66" charset="0"/>
              </a:rPr>
              <a:t>that the blessing of Abraham might come upon the Gentiles</a:t>
            </a:r>
            <a:br>
              <a:rPr lang="en-US" altLang="en-US" sz="3600" dirty="0" smtClean="0">
                <a:solidFill>
                  <a:srgbClr val="C00000"/>
                </a:solidFill>
                <a:effectLst>
                  <a:outerShdw blurRad="38100" dist="38100" dir="2700000" algn="tl">
                    <a:srgbClr val="000000">
                      <a:alpha val="43137"/>
                    </a:srgbClr>
                  </a:outerShdw>
                </a:effectLst>
                <a:latin typeface="Papyrus" panose="03070502060502030205" pitchFamily="66" charset="0"/>
              </a:rPr>
            </a:br>
            <a:r>
              <a:rPr lang="en-US" altLang="en-US" sz="3600" dirty="0" smtClean="0">
                <a:solidFill>
                  <a:srgbClr val="C00000"/>
                </a:solidFill>
                <a:effectLst>
                  <a:outerShdw blurRad="38100" dist="38100" dir="2700000" algn="tl">
                    <a:srgbClr val="000000">
                      <a:alpha val="43137"/>
                    </a:srgbClr>
                  </a:outerShdw>
                </a:effectLst>
                <a:latin typeface="Papyrus" panose="03070502060502030205" pitchFamily="66" charset="0"/>
              </a:rPr>
              <a:t>in Christ Jesus, that we might receive the promise of the Spirit through faith.”</a:t>
            </a:r>
          </a:p>
        </p:txBody>
      </p:sp>
      <p:sp>
        <p:nvSpPr>
          <p:cNvPr id="2" name="TextBox 1"/>
          <p:cNvSpPr txBox="1"/>
          <p:nvPr/>
        </p:nvSpPr>
        <p:spPr>
          <a:xfrm>
            <a:off x="762000" y="228600"/>
            <a:ext cx="4550798" cy="830997"/>
          </a:xfrm>
          <a:prstGeom prst="rect">
            <a:avLst/>
          </a:prstGeom>
          <a:noFill/>
        </p:spPr>
        <p:txBody>
          <a:bodyPr wrap="none" rtlCol="0">
            <a:spAutoFit/>
          </a:bodyPr>
          <a:lstStyle/>
          <a:p>
            <a:r>
              <a:rPr lang="en-US" sz="4800" dirty="0" smtClean="0">
                <a:latin typeface="Constantia" panose="02030602050306030303" pitchFamily="18" charset="0"/>
              </a:rPr>
              <a:t>Galatians 3:13, 14</a:t>
            </a:r>
            <a:endParaRPr lang="en-US" sz="4800" dirty="0">
              <a:latin typeface="Constantia" panose="02030602050306030303" pitchFamily="18" charset="0"/>
            </a:endParaRPr>
          </a:p>
        </p:txBody>
      </p:sp>
      <p:sp>
        <p:nvSpPr>
          <p:cNvPr id="4" name="Double Brace 3"/>
          <p:cNvSpPr/>
          <p:nvPr/>
        </p:nvSpPr>
        <p:spPr>
          <a:xfrm>
            <a:off x="914400" y="4953000"/>
            <a:ext cx="3352800" cy="609600"/>
          </a:xfrm>
          <a:prstGeom prst="bracePair">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chemeClr val="tx1"/>
                </a:solidFill>
              </a:ln>
              <a:solidFill>
                <a:srgbClr val="7030A0"/>
              </a:solidFill>
            </a:endParaRPr>
          </a:p>
        </p:txBody>
      </p:sp>
      <p:sp>
        <p:nvSpPr>
          <p:cNvPr id="6" name="Double Brace 5"/>
          <p:cNvSpPr/>
          <p:nvPr/>
        </p:nvSpPr>
        <p:spPr>
          <a:xfrm>
            <a:off x="2457061" y="5943600"/>
            <a:ext cx="2874398" cy="609600"/>
          </a:xfrm>
          <a:prstGeom prst="bracePair">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chemeClr val="tx1"/>
                </a:solidFill>
              </a:ln>
              <a:solidFill>
                <a:srgbClr val="7030A0"/>
              </a:solidFill>
            </a:endParaRPr>
          </a:p>
        </p:txBody>
      </p:sp>
    </p:spTree>
    <p:extLst>
      <p:ext uri="{BB962C8B-B14F-4D97-AF65-F5344CB8AC3E}">
        <p14:creationId xmlns:p14="http://schemas.microsoft.com/office/powerpoint/2010/main" val="3321835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6" presetClass="emph" presetSubtype="0" autoRev="1" fill="hold" grpId="1" nodeType="withEffect">
                                  <p:stCondLst>
                                    <p:cond delay="0"/>
                                  </p:stCondLst>
                                  <p:childTnLst>
                                    <p:animScale>
                                      <p:cBhvr>
                                        <p:cTn id="12" dur="2000" fill="hold"/>
                                        <p:tgtEl>
                                          <p:spTgt spid="4"/>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par>
                                <p:cTn id="21" presetID="6" presetClass="emph" presetSubtype="0" autoRev="1" fill="hold" grpId="1" nodeType="withEffect">
                                  <p:stCondLst>
                                    <p:cond delay="0"/>
                                  </p:stCondLst>
                                  <p:childTnLst>
                                    <p:animScale>
                                      <p:cBhvr>
                                        <p:cTn id="22"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4783425" cy="830997"/>
          </a:xfrm>
          <a:prstGeom prst="rect">
            <a:avLst/>
          </a:prstGeom>
          <a:noFill/>
        </p:spPr>
        <p:txBody>
          <a:bodyPr wrap="none" rtlCol="0">
            <a:spAutoFit/>
          </a:bodyPr>
          <a:lstStyle/>
          <a:p>
            <a:r>
              <a:rPr lang="en-US" sz="4800" dirty="0" smtClean="0">
                <a:solidFill>
                  <a:srgbClr val="000000"/>
                </a:solidFill>
                <a:latin typeface="Constantia" panose="02030602050306030303" pitchFamily="18" charset="0"/>
              </a:rPr>
              <a:t>Galatians 3:26, 27</a:t>
            </a:r>
            <a:endParaRPr lang="en-US" sz="4800" dirty="0">
              <a:solidFill>
                <a:srgbClr val="000000"/>
              </a:solidFill>
              <a:latin typeface="Constantia" panose="02030602050306030303" pitchFamily="18" charset="0"/>
            </a:endParaRPr>
          </a:p>
        </p:txBody>
      </p:sp>
      <p:pic>
        <p:nvPicPr>
          <p:cNvPr id="4" name="Picture 3"/>
          <p:cNvPicPr>
            <a:picLocks noChangeAspect="1"/>
          </p:cNvPicPr>
          <p:nvPr/>
        </p:nvPicPr>
        <p:blipFill rotWithShape="1">
          <a:blip r:embed="rId2">
            <a:biLevel thresh="50000"/>
            <a:extLst>
              <a:ext uri="{28A0092B-C50C-407E-A947-70E740481C1C}">
                <a14:useLocalDpi xmlns:a14="http://schemas.microsoft.com/office/drawing/2010/main" val="0"/>
              </a:ext>
            </a:extLst>
          </a:blip>
          <a:srcRect l="16506" t="71362" r="10067"/>
          <a:stretch/>
        </p:blipFill>
        <p:spPr>
          <a:xfrm>
            <a:off x="762000" y="3581400"/>
            <a:ext cx="3856495" cy="191895"/>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995862"/>
            <a:ext cx="7688263"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2">
            <a:biLevel thresh="50000"/>
            <a:extLst>
              <a:ext uri="{28A0092B-C50C-407E-A947-70E740481C1C}">
                <a14:useLocalDpi xmlns:a14="http://schemas.microsoft.com/office/drawing/2010/main" val="0"/>
              </a:ext>
            </a:extLst>
          </a:blip>
          <a:srcRect l="12845" t="70959" r="20239" b="-3406"/>
          <a:stretch/>
        </p:blipFill>
        <p:spPr>
          <a:xfrm>
            <a:off x="1066800" y="2362200"/>
            <a:ext cx="2438400" cy="209227"/>
          </a:xfrm>
          <a:prstGeom prst="rect">
            <a:avLst/>
          </a:prstGeom>
        </p:spPr>
      </p:pic>
      <p:sp>
        <p:nvSpPr>
          <p:cNvPr id="9218" name="Rectangle 2"/>
          <p:cNvSpPr>
            <a:spLocks noGrp="1" noChangeArrowheads="1"/>
          </p:cNvSpPr>
          <p:nvPr>
            <p:ph type="subTitle" idx="1"/>
          </p:nvPr>
        </p:nvSpPr>
        <p:spPr>
          <a:xfrm>
            <a:off x="609600" y="1447800"/>
            <a:ext cx="6629400" cy="5410200"/>
          </a:xfrm>
        </p:spPr>
        <p:txBody>
          <a:bodyPr>
            <a:normAutofit/>
          </a:bodyPr>
          <a:lstStyle/>
          <a:p>
            <a:r>
              <a:rPr lang="en-US" altLang="en-US" sz="3600" dirty="0" smtClean="0">
                <a:solidFill>
                  <a:srgbClr val="C00000"/>
                </a:solidFill>
                <a:effectLst>
                  <a:outerShdw blurRad="38100" dist="38100" dir="2700000" algn="tl">
                    <a:srgbClr val="000000">
                      <a:alpha val="43137"/>
                    </a:srgbClr>
                  </a:outerShdw>
                </a:effectLst>
                <a:latin typeface="Papyrus" panose="03070502060502030205" pitchFamily="66" charset="0"/>
              </a:rPr>
              <a:t>“For you are all sons of God through faith in Christ Jesus.</a:t>
            </a:r>
          </a:p>
          <a:p>
            <a:r>
              <a:rPr lang="en-US" altLang="en-US" sz="3600" dirty="0" smtClean="0">
                <a:solidFill>
                  <a:srgbClr val="C00000"/>
                </a:solidFill>
                <a:effectLst>
                  <a:outerShdw blurRad="38100" dist="38100" dir="2700000" algn="tl">
                    <a:srgbClr val="000000">
                      <a:alpha val="43137"/>
                    </a:srgbClr>
                  </a:outerShdw>
                </a:effectLst>
                <a:latin typeface="Papyrus" panose="03070502060502030205" pitchFamily="66" charset="0"/>
              </a:rPr>
              <a:t>For as many of you as were baptized into Christ have put on Christ.</a:t>
            </a:r>
          </a:p>
        </p:txBody>
      </p:sp>
    </p:spTree>
    <p:extLst>
      <p:ext uri="{BB962C8B-B14F-4D97-AF65-F5344CB8AC3E}">
        <p14:creationId xmlns:p14="http://schemas.microsoft.com/office/powerpoint/2010/main" val="346014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left)">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effectLst>
                  <a:outerShdw blurRad="38100" dist="38100" dir="2700000" algn="tl">
                    <a:srgbClr val="000000">
                      <a:alpha val="43137"/>
                    </a:srgbClr>
                  </a:outerShdw>
                </a:effectLst>
              </a:rPr>
              <a:t>Some Problems </a:t>
            </a:r>
            <a:r>
              <a:rPr lang="en-US" sz="4000" dirty="0">
                <a:effectLst>
                  <a:outerShdw blurRad="38100" dist="38100" dir="2700000" algn="tl">
                    <a:srgbClr val="000000">
                      <a:alpha val="43137"/>
                    </a:srgbClr>
                  </a:outerShdw>
                </a:effectLst>
              </a:rPr>
              <a:t>With </a:t>
            </a:r>
            <a:r>
              <a:rPr lang="en-US" sz="4000" dirty="0" smtClean="0">
                <a:effectLst>
                  <a:outerShdw blurRad="38100" dist="38100" dir="2700000" algn="tl">
                    <a:srgbClr val="000000">
                      <a:alpha val="43137"/>
                    </a:srgbClr>
                  </a:outerShdw>
                </a:effectLst>
              </a:rPr>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Substitutional Theory</a:t>
            </a:r>
            <a:endParaRPr lang="en-US" sz="40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142108" y="2438400"/>
            <a:ext cx="6859786" cy="4191000"/>
          </a:xfrm>
        </p:spPr>
        <p:txBody>
          <a:bodyPr>
            <a:normAutofit fontScale="77500" lnSpcReduction="20000"/>
          </a:bodyPr>
          <a:lstStyle/>
          <a:p>
            <a:pPr marL="514350" indent="-514350">
              <a:buFont typeface="+mj-lt"/>
              <a:buAutoNum type="arabicPeriod"/>
            </a:pPr>
            <a:r>
              <a:rPr lang="en-US" dirty="0" smtClean="0">
                <a:solidFill>
                  <a:schemeClr val="bg1"/>
                </a:solidFill>
              </a:rPr>
              <a:t>Jesus died for all men (1 Jn. 2:2; Jn. 1:29; 4:42)</a:t>
            </a:r>
          </a:p>
          <a:p>
            <a:pPr marL="514350" indent="-514350">
              <a:buFont typeface="+mj-lt"/>
              <a:buAutoNum type="arabicPeriod"/>
            </a:pPr>
            <a:r>
              <a:rPr lang="en-US" dirty="0" smtClean="0">
                <a:solidFill>
                  <a:schemeClr val="bg1"/>
                </a:solidFill>
              </a:rPr>
              <a:t>It remains that men are yet accountable for their actions (Rom. 2:6; 14:10, 12; 2 Cor. 5:10)</a:t>
            </a:r>
          </a:p>
          <a:p>
            <a:pPr marL="514350" indent="-514350">
              <a:buFont typeface="+mj-lt"/>
              <a:buAutoNum type="arabicPeriod"/>
            </a:pPr>
            <a:r>
              <a:rPr lang="en-US" dirty="0" smtClean="0">
                <a:solidFill>
                  <a:schemeClr val="bg1"/>
                </a:solidFill>
              </a:rPr>
              <a:t>Jesus did not become the substitute for our physical death (Heb. 9:27; Acts 9:36, 37)</a:t>
            </a:r>
          </a:p>
          <a:p>
            <a:pPr marL="514350" indent="-514350">
              <a:buFont typeface="+mj-lt"/>
              <a:buAutoNum type="arabicPeriod"/>
            </a:pPr>
            <a:r>
              <a:rPr lang="en-US" dirty="0">
                <a:solidFill>
                  <a:schemeClr val="bg1"/>
                </a:solidFill>
              </a:rPr>
              <a:t>Jesus did not </a:t>
            </a:r>
            <a:r>
              <a:rPr lang="en-US" dirty="0" smtClean="0">
                <a:solidFill>
                  <a:schemeClr val="bg1"/>
                </a:solidFill>
              </a:rPr>
              <a:t>die spiritually for </a:t>
            </a:r>
            <a:r>
              <a:rPr lang="en-US" dirty="0">
                <a:solidFill>
                  <a:schemeClr val="bg1"/>
                </a:solidFill>
              </a:rPr>
              <a:t>my spiritual death </a:t>
            </a:r>
            <a:endParaRPr lang="en-US" dirty="0" smtClean="0">
              <a:solidFill>
                <a:schemeClr val="bg1"/>
              </a:solidFill>
            </a:endParaRPr>
          </a:p>
          <a:p>
            <a:pPr lvl="1"/>
            <a:r>
              <a:rPr lang="en-US" dirty="0" smtClean="0">
                <a:solidFill>
                  <a:schemeClr val="bg1"/>
                </a:solidFill>
              </a:rPr>
              <a:t>Was not separated from God (Jn</a:t>
            </a:r>
            <a:r>
              <a:rPr lang="en-US" dirty="0">
                <a:solidFill>
                  <a:schemeClr val="bg1"/>
                </a:solidFill>
              </a:rPr>
              <a:t>. 8:28, 29; 16:32; Ps. 22:16-24; Is. 59:1-2; Heb. 5:7)</a:t>
            </a:r>
          </a:p>
          <a:p>
            <a:pPr lvl="1"/>
            <a:r>
              <a:rPr lang="en-US" dirty="0">
                <a:solidFill>
                  <a:schemeClr val="bg1"/>
                </a:solidFill>
              </a:rPr>
              <a:t>See sermons on “Did Jesus </a:t>
            </a:r>
            <a:r>
              <a:rPr lang="en-US" dirty="0" smtClean="0">
                <a:solidFill>
                  <a:schemeClr val="bg1"/>
                </a:solidFill>
              </a:rPr>
              <a:t>Rise Spiritually?”</a:t>
            </a:r>
            <a:endParaRPr lang="en-US" dirty="0">
              <a:solidFill>
                <a:schemeClr val="bg1"/>
              </a:solidFill>
            </a:endParaRPr>
          </a:p>
        </p:txBody>
      </p:sp>
    </p:spTree>
    <p:extLst>
      <p:ext uri="{BB962C8B-B14F-4D97-AF65-F5344CB8AC3E}">
        <p14:creationId xmlns:p14="http://schemas.microsoft.com/office/powerpoint/2010/main" val="1074440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2209800" y="0"/>
            <a:ext cx="6934200" cy="520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4"/>
          <p:cNvSpPr txBox="1">
            <a:spLocks/>
          </p:cNvSpPr>
          <p:nvPr/>
        </p:nvSpPr>
        <p:spPr>
          <a:xfrm>
            <a:off x="2247007" y="3352800"/>
            <a:ext cx="6859786" cy="10668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3600" kern="0" spc="300" dirty="0" smtClean="0">
                <a:solidFill>
                  <a:srgbClr val="CC3300"/>
                </a:solidFill>
              </a:rPr>
              <a:t>(53:1-4)</a:t>
            </a:r>
            <a:endParaRPr lang="en-US" kern="0" spc="300" dirty="0">
              <a:solidFill>
                <a:srgbClr val="CC3300"/>
              </a:solidFill>
            </a:endParaRPr>
          </a:p>
        </p:txBody>
      </p:sp>
      <p:sp>
        <p:nvSpPr>
          <p:cNvPr id="4" name="Title 3"/>
          <p:cNvSpPr txBox="1">
            <a:spLocks/>
          </p:cNvSpPr>
          <p:nvPr/>
        </p:nvSpPr>
        <p:spPr>
          <a:xfrm>
            <a:off x="2895600" y="4267200"/>
            <a:ext cx="5638800" cy="1752600"/>
          </a:xfrm>
          <a:prstGeom prst="rect">
            <a:avLst/>
          </a:prstGeom>
        </p:spPr>
        <p:txBody>
          <a:bodyPr numCol="1">
            <a:prstTxWarp prst="textPlain">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6600" b="1" kern="0" dirty="0" smtClean="0">
                <a:ln w="17780" cmpd="sng">
                  <a:solidFill>
                    <a:srgbClr val="FFFFFF"/>
                  </a:solidFill>
                  <a:prstDash val="solid"/>
                  <a:miter lim="800000"/>
                </a:ln>
                <a:gradFill rotWithShape="1">
                  <a:gsLst>
                    <a:gs pos="48000">
                      <a:schemeClr val="tx1"/>
                    </a:gs>
                    <a:gs pos="0">
                      <a:srgbClr val="C00000"/>
                    </a:gs>
                    <a:gs pos="84000">
                      <a:srgbClr val="CC3300"/>
                    </a:gs>
                    <a:gs pos="88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anose="020E0602020502020306" pitchFamily="34" charset="0"/>
                <a:cs typeface="Aharoni" panose="02010803020104030203" pitchFamily="2" charset="-79"/>
              </a:rPr>
              <a:t>SUBSTITUTE</a:t>
            </a:r>
            <a:endParaRPr lang="en-US" sz="6000" b="1" kern="0" dirty="0" smtClean="0">
              <a:ln w="17780" cmpd="sng">
                <a:solidFill>
                  <a:srgbClr val="FFFFFF"/>
                </a:solidFill>
                <a:prstDash val="solid"/>
                <a:miter lim="800000"/>
              </a:ln>
              <a:gradFill rotWithShape="1">
                <a:gsLst>
                  <a:gs pos="48000">
                    <a:schemeClr val="tx1"/>
                  </a:gs>
                  <a:gs pos="0">
                    <a:srgbClr val="C00000"/>
                  </a:gs>
                  <a:gs pos="84000">
                    <a:srgbClr val="CC3300"/>
                  </a:gs>
                  <a:gs pos="88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anose="020E0602020502020306" pitchFamily="34" charset="0"/>
              <a:cs typeface="Aharoni" panose="02010803020104030203" pitchFamily="2" charset="-79"/>
            </a:endParaRPr>
          </a:p>
          <a:p>
            <a:r>
              <a:rPr lang="en-US" sz="6000" b="1" kern="0" dirty="0" smtClean="0">
                <a:ln w="17780" cmpd="sng">
                  <a:solidFill>
                    <a:srgbClr val="FFFFFF"/>
                  </a:solidFill>
                  <a:prstDash val="solid"/>
                  <a:miter lim="800000"/>
                </a:ln>
                <a:gradFill rotWithShape="1">
                  <a:gsLst>
                    <a:gs pos="48000">
                      <a:schemeClr val="tx1"/>
                    </a:gs>
                    <a:gs pos="0">
                      <a:srgbClr val="C00000"/>
                    </a:gs>
                    <a:gs pos="84000">
                      <a:srgbClr val="CC3300"/>
                    </a:gs>
                    <a:gs pos="88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anose="020E0602020502020306" pitchFamily="34" charset="0"/>
                <a:cs typeface="Aharoni" panose="02010803020104030203" pitchFamily="2" charset="-79"/>
              </a:rPr>
              <a:t>OR NOT?</a:t>
            </a:r>
            <a:endParaRPr lang="en-US" sz="5400" b="1" kern="0" dirty="0">
              <a:ln w="17780" cmpd="sng">
                <a:solidFill>
                  <a:srgbClr val="FFFFFF"/>
                </a:solidFill>
                <a:prstDash val="solid"/>
                <a:miter lim="800000"/>
              </a:ln>
              <a:gradFill rotWithShape="1">
                <a:gsLst>
                  <a:gs pos="48000">
                    <a:schemeClr val="tx1"/>
                  </a:gs>
                  <a:gs pos="0">
                    <a:srgbClr val="C00000"/>
                  </a:gs>
                  <a:gs pos="84000">
                    <a:srgbClr val="CC3300"/>
                  </a:gs>
                  <a:gs pos="88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1066660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81539" y="2228461"/>
            <a:ext cx="5943600" cy="685800"/>
          </a:xfrm>
          <a:prstGeom prst="ellipse">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57200" y="2286000"/>
            <a:ext cx="8229600" cy="3276600"/>
          </a:xfrm>
        </p:spPr>
        <p:txBody>
          <a:bodyPr/>
          <a:lstStyle/>
          <a:p>
            <a:pPr marL="0" lvl="0" indent="0" fontAlgn="auto">
              <a:lnSpc>
                <a:spcPct val="90000"/>
              </a:lnSpc>
              <a:spcBef>
                <a:spcPts val="1800"/>
              </a:spcBef>
              <a:spcAft>
                <a:spcPts val="0"/>
              </a:spcAft>
              <a:buSzPct val="100000"/>
              <a:buNone/>
            </a:pPr>
            <a:r>
              <a:rPr kumimoji="0" lang="en-US" sz="3600" b="0" i="0" u="none" strike="noStrike" kern="1200" cap="none" spc="0" normalizeH="0" baseline="0" noProof="0" dirty="0" smtClean="0">
                <a:ln>
                  <a:noFill/>
                </a:ln>
                <a:solidFill>
                  <a:prstClr val="white"/>
                </a:solidFill>
                <a:effectLst/>
                <a:uLnTx/>
                <a:uFillTx/>
                <a:latin typeface="Berlin Sans FB" panose="020E0602020502020306" pitchFamily="34" charset="0"/>
                <a:ea typeface="+mn-ea"/>
                <a:cs typeface="+mn-cs"/>
              </a:rPr>
              <a:t>“He is despised and rejected by men, A Man of sorrows and acquainted with grief. And we hid, as it were, our faces from Him; He was despised, and we did not esteem Him” (53:3)</a:t>
            </a:r>
          </a:p>
          <a:p>
            <a:pPr marL="548640" lvl="1" indent="-274320" fontAlgn="auto">
              <a:lnSpc>
                <a:spcPct val="90000"/>
              </a:lnSpc>
              <a:spcBef>
                <a:spcPts val="600"/>
              </a:spcBef>
              <a:spcAft>
                <a:spcPts val="0"/>
              </a:spcAft>
              <a:buSzPct val="100000"/>
              <a:buFont typeface="Consolas" pitchFamily="49" charset="0"/>
              <a:buChar char="–"/>
            </a:pPr>
            <a:r>
              <a:rPr kumimoji="0" lang="en-US" sz="3200" b="0" i="0" u="none" strike="noStrike" kern="1200" cap="none" spc="0" normalizeH="0" baseline="0" noProof="0" dirty="0" smtClean="0">
                <a:ln>
                  <a:noFill/>
                </a:ln>
                <a:solidFill>
                  <a:prstClr val="white"/>
                </a:solidFill>
                <a:effectLst/>
                <a:uLnTx/>
                <a:uFillTx/>
                <a:latin typeface="Berlin Sans FB" panose="020E0602020502020306" pitchFamily="34" charset="0"/>
                <a:ea typeface="+mn-ea"/>
                <a:cs typeface="+mn-cs"/>
              </a:rPr>
              <a:t>Psalm</a:t>
            </a:r>
            <a:r>
              <a:rPr kumimoji="0" lang="en-US" sz="3200" b="0" i="0" u="none" strike="noStrike" kern="1200" cap="none" spc="0" normalizeH="0" noProof="0" dirty="0" smtClean="0">
                <a:ln>
                  <a:noFill/>
                </a:ln>
                <a:solidFill>
                  <a:prstClr val="white"/>
                </a:solidFill>
                <a:effectLst/>
                <a:uLnTx/>
                <a:uFillTx/>
                <a:latin typeface="Berlin Sans FB" panose="020E0602020502020306" pitchFamily="34" charset="0"/>
                <a:ea typeface="+mn-ea"/>
                <a:cs typeface="+mn-cs"/>
              </a:rPr>
              <a:t> 22:6, 7; 69:12, 20</a:t>
            </a:r>
            <a:endParaRPr kumimoji="0" lang="en-US" sz="3200" b="0" i="0" u="none" strike="noStrike" kern="1200" cap="none" spc="0" normalizeH="0" baseline="0" noProof="0" dirty="0" smtClean="0">
              <a:ln>
                <a:noFill/>
              </a:ln>
              <a:solidFill>
                <a:prstClr val="white"/>
              </a:solidFill>
              <a:effectLst/>
              <a:uLnTx/>
              <a:uFillTx/>
              <a:latin typeface="Berlin Sans FB" panose="020E0602020502020306" pitchFamily="34" charset="0"/>
              <a:ea typeface="+mn-ea"/>
              <a:cs typeface="+mn-cs"/>
            </a:endParaRPr>
          </a:p>
          <a:p>
            <a:endParaRPr lang="en-US" dirty="0">
              <a:solidFill>
                <a:schemeClr val="bg1"/>
              </a:solidFill>
            </a:endParaRPr>
          </a:p>
        </p:txBody>
      </p:sp>
      <p:sp>
        <p:nvSpPr>
          <p:cNvPr id="2" name="TextBox 1"/>
          <p:cNvSpPr txBox="1"/>
          <p:nvPr/>
        </p:nvSpPr>
        <p:spPr>
          <a:xfrm>
            <a:off x="1905000" y="0"/>
            <a:ext cx="2454070" cy="830997"/>
          </a:xfrm>
          <a:prstGeom prst="rect">
            <a:avLst/>
          </a:prstGeom>
          <a:noFill/>
        </p:spPr>
        <p:txBody>
          <a:bodyPr wrap="none" rtlCol="0">
            <a:spAutoFit/>
          </a:bodyPr>
          <a:lstStyle/>
          <a:p>
            <a:r>
              <a:rPr lang="en-US" sz="4800" dirty="0" smtClean="0">
                <a:solidFill>
                  <a:srgbClr val="CC3300"/>
                </a:solidFill>
                <a:effectLst>
                  <a:outerShdw blurRad="38100" dist="38100" dir="2700000" algn="tl">
                    <a:srgbClr val="000000">
                      <a:alpha val="43137"/>
                    </a:srgbClr>
                  </a:outerShdw>
                </a:effectLst>
                <a:latin typeface="Constantia" panose="02030602050306030303" pitchFamily="18" charset="0"/>
              </a:rPr>
              <a:t>Rejected</a:t>
            </a:r>
            <a:endParaRPr lang="en-US" sz="4800" dirty="0">
              <a:solidFill>
                <a:srgbClr val="CC3300"/>
              </a:solidFill>
              <a:effectLst>
                <a:outerShdw blurRad="38100" dist="38100" dir="2700000" algn="tl">
                  <a:srgbClr val="000000">
                    <a:alpha val="43137"/>
                  </a:srgbClr>
                </a:outerShdw>
              </a:effectLst>
              <a:latin typeface="Constantia" panose="02030602050306030303" pitchFamily="18" charset="0"/>
            </a:endParaRPr>
          </a:p>
        </p:txBody>
      </p:sp>
      <p:sp>
        <p:nvSpPr>
          <p:cNvPr id="3" name="TextBox 2"/>
          <p:cNvSpPr txBox="1"/>
          <p:nvPr/>
        </p:nvSpPr>
        <p:spPr>
          <a:xfrm>
            <a:off x="2447522" y="851905"/>
            <a:ext cx="607026" cy="584775"/>
          </a:xfrm>
          <a:prstGeom prst="rect">
            <a:avLst/>
          </a:prstGeom>
          <a:noFill/>
        </p:spPr>
        <p:txBody>
          <a:bodyPr wrap="none" rtlCol="0">
            <a:spAutoFit/>
          </a:bodyPr>
          <a:lstStyle/>
          <a:p>
            <a:r>
              <a:rPr lang="en-US" sz="3200" dirty="0" smtClean="0">
                <a:latin typeface="Constantia" panose="02030602050306030303" pitchFamily="18" charset="0"/>
              </a:rPr>
              <a:t>by</a:t>
            </a:r>
            <a:endParaRPr lang="en-US" sz="3200" dirty="0">
              <a:latin typeface="Constantia" panose="02030602050306030303" pitchFamily="18" charset="0"/>
            </a:endParaRPr>
          </a:p>
        </p:txBody>
      </p:sp>
      <p:sp>
        <p:nvSpPr>
          <p:cNvPr id="4" name="TextBox 3"/>
          <p:cNvSpPr txBox="1"/>
          <p:nvPr/>
        </p:nvSpPr>
        <p:spPr>
          <a:xfrm>
            <a:off x="3352800" y="851906"/>
            <a:ext cx="3276600" cy="1205494"/>
          </a:xfrm>
          <a:prstGeom prst="rect">
            <a:avLst/>
          </a:prstGeom>
          <a:noFill/>
        </p:spPr>
        <p:txBody>
          <a:bodyPr wrap="none" rtlCol="0">
            <a:prstTxWarp prst="textPlain">
              <a:avLst/>
            </a:prstTxWarp>
            <a:spAutoFit/>
          </a:bodyPr>
          <a:lstStyle/>
          <a:p>
            <a:r>
              <a:rPr lang="en-US" b="1" dirty="0" smtClean="0">
                <a:ln>
                  <a:solidFill>
                    <a:sysClr val="windowText" lastClr="000000"/>
                  </a:solidFill>
                </a:ln>
                <a:solidFill>
                  <a:srgbClr val="CC3300"/>
                </a:solidFill>
                <a:effectLst>
                  <a:glow rad="101600">
                    <a:srgbClr val="FFC000">
                      <a:alpha val="60000"/>
                    </a:srgbClr>
                  </a:glow>
                </a:effectLst>
                <a:latin typeface="Gabriola" panose="04040605051002020D02" pitchFamily="82" charset="0"/>
              </a:rPr>
              <a:t>MEN</a:t>
            </a:r>
            <a:endParaRPr lang="en-US" b="1" dirty="0">
              <a:ln>
                <a:solidFill>
                  <a:sysClr val="windowText" lastClr="000000"/>
                </a:solidFill>
              </a:ln>
              <a:solidFill>
                <a:srgbClr val="CC3300"/>
              </a:solidFill>
              <a:effectLst>
                <a:glow rad="101600">
                  <a:srgbClr val="FFC000">
                    <a:alpha val="60000"/>
                  </a:srgbClr>
                </a:glow>
              </a:effectLst>
              <a:latin typeface="Gabriola" panose="04040605051002020D02" pitchFamily="82" charset="0"/>
            </a:endParaRPr>
          </a:p>
        </p:txBody>
      </p:sp>
      <p:sp>
        <p:nvSpPr>
          <p:cNvPr id="9" name="TextBox 8"/>
          <p:cNvSpPr txBox="1"/>
          <p:nvPr/>
        </p:nvSpPr>
        <p:spPr>
          <a:xfrm>
            <a:off x="838200" y="5486400"/>
            <a:ext cx="7696200" cy="978729"/>
          </a:xfrm>
          <a:prstGeom prst="rect">
            <a:avLst/>
          </a:prstGeom>
          <a:solidFill>
            <a:srgbClr val="CC3300"/>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spAutoFit/>
          </a:bodyPr>
          <a:lstStyle/>
          <a:p>
            <a:pPr>
              <a:lnSpc>
                <a:spcPct val="90000"/>
              </a:lnSpc>
            </a:pPr>
            <a:r>
              <a:rPr lang="en-US" sz="3200" dirty="0" smtClean="0"/>
              <a:t>Jn. 8:48; Mk. 9:12; Lk. 8:53; 16:14; Matt. 26:67; 27:39; Lk. 23:23</a:t>
            </a:r>
            <a:endParaRPr lang="en-US" sz="3200" dirty="0"/>
          </a:p>
        </p:txBody>
      </p:sp>
    </p:spTree>
    <p:extLst>
      <p:ext uri="{BB962C8B-B14F-4D97-AF65-F5344CB8AC3E}">
        <p14:creationId xmlns:p14="http://schemas.microsoft.com/office/powerpoint/2010/main" val="7941004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0"/>
            <a:ext cx="1774845" cy="830997"/>
          </a:xfrm>
          <a:prstGeom prst="rect">
            <a:avLst/>
          </a:prstGeom>
          <a:noFill/>
        </p:spPr>
        <p:txBody>
          <a:bodyPr wrap="none" rtlCol="0">
            <a:spAutoFit/>
          </a:bodyPr>
          <a:lstStyle/>
          <a:p>
            <a:r>
              <a:rPr lang="en-US" sz="4800" dirty="0" smtClean="0">
                <a:solidFill>
                  <a:srgbClr val="CC3300"/>
                </a:solidFill>
                <a:effectLst>
                  <a:outerShdw blurRad="38100" dist="38100" dir="2700000" algn="tl">
                    <a:srgbClr val="000000">
                      <a:alpha val="43137"/>
                    </a:srgbClr>
                  </a:outerShdw>
                </a:effectLst>
                <a:latin typeface="Constantia" panose="02030602050306030303" pitchFamily="18" charset="0"/>
              </a:rPr>
              <a:t>Borne</a:t>
            </a:r>
            <a:endParaRPr lang="en-US" sz="4800" dirty="0">
              <a:solidFill>
                <a:srgbClr val="CC3300"/>
              </a:solidFill>
              <a:effectLst>
                <a:outerShdw blurRad="38100" dist="38100" dir="2700000" algn="tl">
                  <a:srgbClr val="000000">
                    <a:alpha val="43137"/>
                  </a:srgbClr>
                </a:outerShdw>
              </a:effectLst>
              <a:latin typeface="Constantia" panose="02030602050306030303" pitchFamily="18" charset="0"/>
            </a:endParaRPr>
          </a:p>
        </p:txBody>
      </p:sp>
      <p:sp>
        <p:nvSpPr>
          <p:cNvPr id="3" name="TextBox 2"/>
          <p:cNvSpPr txBox="1"/>
          <p:nvPr/>
        </p:nvSpPr>
        <p:spPr>
          <a:xfrm>
            <a:off x="2447522" y="851905"/>
            <a:ext cx="797013" cy="584775"/>
          </a:xfrm>
          <a:prstGeom prst="rect">
            <a:avLst/>
          </a:prstGeom>
          <a:noFill/>
        </p:spPr>
        <p:txBody>
          <a:bodyPr wrap="none" rtlCol="0">
            <a:spAutoFit/>
          </a:bodyPr>
          <a:lstStyle/>
          <a:p>
            <a:r>
              <a:rPr lang="en-US" sz="3200" dirty="0" smtClean="0">
                <a:solidFill>
                  <a:srgbClr val="000000"/>
                </a:solidFill>
                <a:latin typeface="Constantia" panose="02030602050306030303" pitchFamily="18" charset="0"/>
              </a:rPr>
              <a:t>our</a:t>
            </a:r>
            <a:endParaRPr lang="en-US" sz="3200" dirty="0">
              <a:solidFill>
                <a:srgbClr val="000000"/>
              </a:solidFill>
              <a:latin typeface="Constantia" panose="02030602050306030303" pitchFamily="18" charset="0"/>
            </a:endParaRPr>
          </a:p>
        </p:txBody>
      </p:sp>
      <p:sp>
        <p:nvSpPr>
          <p:cNvPr id="4" name="TextBox 3"/>
          <p:cNvSpPr txBox="1"/>
          <p:nvPr/>
        </p:nvSpPr>
        <p:spPr>
          <a:xfrm>
            <a:off x="3352800" y="851906"/>
            <a:ext cx="4419600" cy="1205494"/>
          </a:xfrm>
          <a:prstGeom prst="rect">
            <a:avLst/>
          </a:prstGeom>
          <a:noFill/>
        </p:spPr>
        <p:txBody>
          <a:bodyPr wrap="none" rtlCol="0">
            <a:prstTxWarp prst="textPlain">
              <a:avLst/>
            </a:prstTxWarp>
            <a:spAutoFit/>
          </a:bodyPr>
          <a:lstStyle/>
          <a:p>
            <a:r>
              <a:rPr lang="en-US" b="1" spc="300" dirty="0" smtClean="0">
                <a:ln>
                  <a:solidFill>
                    <a:sysClr val="windowText" lastClr="000000"/>
                  </a:solidFill>
                </a:ln>
                <a:solidFill>
                  <a:srgbClr val="CC3300"/>
                </a:solidFill>
                <a:effectLst>
                  <a:glow rad="101600">
                    <a:srgbClr val="FFC000">
                      <a:alpha val="60000"/>
                    </a:srgbClr>
                  </a:glow>
                  <a:outerShdw blurRad="60007" dist="200025" dir="15000000" sy="30000" kx="-1800000" algn="bl" rotWithShape="0">
                    <a:prstClr val="black">
                      <a:alpha val="32000"/>
                    </a:prstClr>
                  </a:outerShdw>
                </a:effectLst>
                <a:latin typeface="Gabriola" panose="04040605051002020D02" pitchFamily="82" charset="0"/>
              </a:rPr>
              <a:t>GRIEFS</a:t>
            </a:r>
            <a:endParaRPr lang="en-US" b="1" spc="300" dirty="0">
              <a:ln>
                <a:solidFill>
                  <a:sysClr val="windowText" lastClr="000000"/>
                </a:solidFill>
              </a:ln>
              <a:solidFill>
                <a:srgbClr val="CC3300"/>
              </a:solidFill>
              <a:effectLst>
                <a:glow rad="101600">
                  <a:srgbClr val="FFC000">
                    <a:alpha val="60000"/>
                  </a:srgbClr>
                </a:glow>
                <a:outerShdw blurRad="60007" dist="200025" dir="15000000" sy="30000" kx="-1800000" algn="bl" rotWithShape="0">
                  <a:prstClr val="black">
                    <a:alpha val="32000"/>
                  </a:prstClr>
                </a:outerShdw>
              </a:effectLst>
              <a:latin typeface="Gabriola" panose="04040605051002020D02" pitchFamily="82" charset="0"/>
            </a:endParaRPr>
          </a:p>
        </p:txBody>
      </p:sp>
      <p:sp>
        <p:nvSpPr>
          <p:cNvPr id="14" name="Content Placeholder 2"/>
          <p:cNvSpPr txBox="1">
            <a:spLocks/>
          </p:cNvSpPr>
          <p:nvPr/>
        </p:nvSpPr>
        <p:spPr>
          <a:xfrm>
            <a:off x="533400" y="2286000"/>
            <a:ext cx="8305800" cy="347547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800" kern="1200">
                <a:solidFill>
                  <a:schemeClr val="tx1"/>
                </a:solidFill>
                <a:latin typeface="Berlin Sans FB" panose="020E0602020502020306" pitchFamily="34" charset="0"/>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400" kern="1200">
                <a:solidFill>
                  <a:schemeClr val="tx1"/>
                </a:solidFill>
                <a:latin typeface="Berlin Sans FB" panose="020E0602020502020306" pitchFamily="34" charset="0"/>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2000" kern="1200">
                <a:solidFill>
                  <a:schemeClr val="tx1"/>
                </a:solidFill>
                <a:latin typeface="Berlin Sans FB" panose="020E0602020502020306" pitchFamily="34" charset="0"/>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800" kern="1200">
                <a:solidFill>
                  <a:schemeClr val="tx1"/>
                </a:solidFill>
                <a:latin typeface="Berlin Sans FB" panose="020E0602020502020306" pitchFamily="34" charset="0"/>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Berlin Sans FB" panose="020E0602020502020306" pitchFamily="34" charset="0"/>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Pct val="100000"/>
              <a:buNone/>
              <a:tabLst/>
              <a:defRPr/>
            </a:pPr>
            <a:r>
              <a:rPr kumimoji="0" lang="en-US" sz="4000" b="0" i="0" u="none" strike="noStrike" kern="1200" cap="none" spc="0" normalizeH="0" baseline="0" noProof="0" dirty="0" smtClean="0">
                <a:ln>
                  <a:noFill/>
                </a:ln>
                <a:solidFill>
                  <a:sysClr val="window" lastClr="FFFFFF"/>
                </a:solidFill>
                <a:effectLst/>
                <a:uLnTx/>
                <a:uFillTx/>
                <a:latin typeface="Berlin Sans FB" panose="020E0602020502020306" pitchFamily="34" charset="0"/>
                <a:ea typeface="+mn-ea"/>
                <a:cs typeface="+mn-cs"/>
              </a:rPr>
              <a:t>“Surely He has </a:t>
            </a:r>
            <a:r>
              <a:rPr kumimoji="0" lang="en-US" sz="4000" b="0" i="0" u="none" strike="noStrike" kern="1200" cap="none" spc="0" normalizeH="0" baseline="0" noProof="0" dirty="0" smtClean="0">
                <a:ln>
                  <a:solidFill>
                    <a:schemeClr val="tx1"/>
                  </a:solidFill>
                </a:ln>
                <a:solidFill>
                  <a:srgbClr val="FFC000"/>
                </a:solidFill>
                <a:effectLst/>
                <a:uLnTx/>
                <a:uFillTx/>
                <a:latin typeface="Berlin Sans FB" panose="020E0602020502020306" pitchFamily="34" charset="0"/>
                <a:ea typeface="+mn-ea"/>
                <a:cs typeface="+mn-cs"/>
              </a:rPr>
              <a:t>borne</a:t>
            </a:r>
            <a:r>
              <a:rPr kumimoji="0" lang="en-US" sz="4000" b="0" i="0" u="none" strike="noStrike" kern="1200" cap="none" spc="0" normalizeH="0" baseline="0" noProof="0" dirty="0" smtClean="0">
                <a:ln>
                  <a:noFill/>
                </a:ln>
                <a:solidFill>
                  <a:srgbClr val="FFC000"/>
                </a:solidFill>
                <a:effectLst/>
                <a:uLnTx/>
                <a:uFillTx/>
                <a:latin typeface="Berlin Sans FB" panose="020E0602020502020306" pitchFamily="34" charset="0"/>
                <a:ea typeface="+mn-ea"/>
                <a:cs typeface="+mn-cs"/>
              </a:rPr>
              <a:t> </a:t>
            </a:r>
            <a:r>
              <a:rPr kumimoji="0" lang="en-US" sz="4000" b="0" i="0" u="none" strike="noStrike" kern="1200" cap="none" spc="0" normalizeH="0" baseline="0" noProof="0" dirty="0" smtClean="0">
                <a:ln>
                  <a:noFill/>
                </a:ln>
                <a:solidFill>
                  <a:sysClr val="window" lastClr="FFFFFF"/>
                </a:solidFill>
                <a:effectLst/>
                <a:uLnTx/>
                <a:uFillTx/>
                <a:latin typeface="Berlin Sans FB" panose="020E0602020502020306" pitchFamily="34" charset="0"/>
                <a:ea typeface="+mn-ea"/>
                <a:cs typeface="+mn-cs"/>
              </a:rPr>
              <a:t>our </a:t>
            </a:r>
            <a:r>
              <a:rPr kumimoji="0" lang="en-US" sz="4000" b="0" i="0" u="none" strike="noStrike" kern="1200" cap="none" spc="0" normalizeH="0" baseline="0" noProof="0" dirty="0" err="1" smtClean="0">
                <a:ln>
                  <a:noFill/>
                </a:ln>
                <a:solidFill>
                  <a:sysClr val="window" lastClr="FFFFFF"/>
                </a:solidFill>
                <a:effectLst/>
                <a:uLnTx/>
                <a:uFillTx/>
                <a:latin typeface="Berlin Sans FB" panose="020E0602020502020306" pitchFamily="34" charset="0"/>
                <a:ea typeface="+mn-ea"/>
                <a:cs typeface="+mn-cs"/>
              </a:rPr>
              <a:t>griefs</a:t>
            </a:r>
            <a:r>
              <a:rPr kumimoji="0" lang="en-US" sz="4000" b="0" i="0" u="none" strike="noStrike" kern="1200" cap="none" spc="0" normalizeH="0" baseline="0" noProof="0" dirty="0" smtClean="0">
                <a:ln>
                  <a:noFill/>
                </a:ln>
                <a:solidFill>
                  <a:sysClr val="window" lastClr="FFFFFF"/>
                </a:solidFill>
                <a:effectLst/>
                <a:uLnTx/>
                <a:uFillTx/>
                <a:latin typeface="Berlin Sans FB" panose="020E0602020502020306" pitchFamily="34" charset="0"/>
                <a:ea typeface="+mn-ea"/>
                <a:cs typeface="+mn-cs"/>
              </a:rPr>
              <a:t> And carried our sorrows; Yet we esteemed Him stricken, Smitten by God, and afflicted” (53:4)</a:t>
            </a:r>
          </a:p>
          <a:p>
            <a:pPr>
              <a:spcBef>
                <a:spcPts val="600"/>
              </a:spcBef>
              <a:buFont typeface="Consolas" pitchFamily="49" charset="0"/>
              <a:buChar char="–"/>
            </a:pPr>
            <a:r>
              <a:rPr kumimoji="0" lang="en-US" sz="4000" b="0" i="0" u="none" strike="noStrike" kern="1200" cap="none" spc="0" normalizeH="0" baseline="0" noProof="0" dirty="0" smtClean="0">
                <a:ln>
                  <a:noFill/>
                </a:ln>
                <a:solidFill>
                  <a:sysClr val="window" lastClr="FFFFFF"/>
                </a:solidFill>
                <a:effectLst/>
                <a:uLnTx/>
                <a:uFillTx/>
                <a:latin typeface="Berlin Sans FB" panose="020E0602020502020306" pitchFamily="34" charset="0"/>
                <a:ea typeface="+mn-ea"/>
                <a:cs typeface="+mn-cs"/>
              </a:rPr>
              <a:t>“</a:t>
            </a:r>
            <a:r>
              <a:rPr kumimoji="0" lang="en-US" sz="4000" b="0" i="0" u="none" strike="noStrike" kern="1200" cap="none" spc="0" normalizeH="0" baseline="0" noProof="0" dirty="0" smtClean="0">
                <a:ln>
                  <a:solidFill>
                    <a:schemeClr val="tx1"/>
                  </a:solidFill>
                </a:ln>
                <a:solidFill>
                  <a:srgbClr val="FFC000"/>
                </a:solidFill>
                <a:effectLst/>
                <a:uLnTx/>
                <a:uFillTx/>
                <a:latin typeface="Berlin Sans FB" panose="020E0602020502020306" pitchFamily="34" charset="0"/>
                <a:ea typeface="+mn-ea"/>
                <a:cs typeface="+mn-cs"/>
              </a:rPr>
              <a:t>borne</a:t>
            </a:r>
            <a:r>
              <a:rPr kumimoji="0" lang="en-US" sz="4000" b="0" i="0" u="none" strike="noStrike" kern="1200" cap="none" spc="0" normalizeH="0" baseline="0" noProof="0" dirty="0" smtClean="0">
                <a:ln>
                  <a:noFill/>
                </a:ln>
                <a:solidFill>
                  <a:sysClr val="window" lastClr="FFFFFF"/>
                </a:solidFill>
                <a:effectLst/>
                <a:uLnTx/>
                <a:uFillTx/>
                <a:latin typeface="Berlin Sans FB" panose="020E0602020502020306" pitchFamily="34" charset="0"/>
                <a:ea typeface="+mn-ea"/>
                <a:cs typeface="+mn-cs"/>
              </a:rPr>
              <a:t>” — to lift up, bear, carry, endure, take away, carry off, forgive</a:t>
            </a:r>
          </a:p>
        </p:txBody>
      </p:sp>
      <p:sp>
        <p:nvSpPr>
          <p:cNvPr id="15" name="TextBox 14"/>
          <p:cNvSpPr txBox="1"/>
          <p:nvPr/>
        </p:nvSpPr>
        <p:spPr>
          <a:xfrm>
            <a:off x="1676400" y="5761470"/>
            <a:ext cx="1904047" cy="867930"/>
          </a:xfrm>
          <a:prstGeom prst="rect">
            <a:avLst/>
          </a:prstGeom>
          <a:solidFill>
            <a:srgbClr val="CC3300"/>
          </a:solidFill>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lnSpc>
                <a:spcPct val="90000"/>
              </a:lnSpc>
            </a:pPr>
            <a:r>
              <a:rPr lang="en-US" sz="2800" dirty="0" smtClean="0">
                <a:effectLst>
                  <a:outerShdw blurRad="38100" dist="38100" dir="2700000" algn="tl">
                    <a:srgbClr val="000000">
                      <a:alpha val="43137"/>
                    </a:srgbClr>
                  </a:outerShdw>
                </a:effectLst>
                <a:latin typeface="Arial Black" panose="020B0A04020102020204" pitchFamily="34" charset="0"/>
              </a:rPr>
              <a:t>Fulfilled</a:t>
            </a:r>
            <a:br>
              <a:rPr lang="en-US" sz="2800" dirty="0" smtClean="0">
                <a:effectLst>
                  <a:outerShdw blurRad="38100" dist="38100" dir="2700000" algn="tl">
                    <a:srgbClr val="000000">
                      <a:alpha val="43137"/>
                    </a:srgbClr>
                  </a:outerShdw>
                </a:effectLst>
                <a:latin typeface="Arial Black" panose="020B0A04020102020204" pitchFamily="34" charset="0"/>
              </a:rPr>
            </a:br>
            <a:r>
              <a:rPr lang="en-US" sz="2800" dirty="0" smtClean="0">
                <a:effectLst>
                  <a:outerShdw blurRad="38100" dist="38100" dir="2700000" algn="tl">
                    <a:srgbClr val="000000">
                      <a:alpha val="43137"/>
                    </a:srgbClr>
                  </a:outerShdw>
                </a:effectLst>
                <a:latin typeface="Arial Black" panose="020B0A04020102020204" pitchFamily="34" charset="0"/>
              </a:rPr>
              <a:t>In What?</a:t>
            </a:r>
            <a:endParaRPr lang="en-US" sz="2800" dirty="0">
              <a:effectLst>
                <a:outerShdw blurRad="38100" dist="38100" dir="2700000" algn="tl">
                  <a:srgbClr val="000000">
                    <a:alpha val="43137"/>
                  </a:srgbClr>
                </a:outerShdw>
              </a:effectLst>
              <a:latin typeface="Arial Black" panose="020B0A04020102020204" pitchFamily="34" charset="0"/>
            </a:endParaRPr>
          </a:p>
        </p:txBody>
      </p:sp>
      <p:sp>
        <p:nvSpPr>
          <p:cNvPr id="16" name="TextBox 15"/>
          <p:cNvSpPr txBox="1"/>
          <p:nvPr/>
        </p:nvSpPr>
        <p:spPr>
          <a:xfrm>
            <a:off x="5056451" y="5958840"/>
            <a:ext cx="2868349" cy="480131"/>
          </a:xfrm>
          <a:prstGeom prst="rect">
            <a:avLst/>
          </a:prstGeom>
          <a:solidFill>
            <a:srgbClr val="CC3300"/>
          </a:solidFill>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lnSpc>
                <a:spcPct val="90000"/>
              </a:lnSpc>
            </a:pPr>
            <a:r>
              <a:rPr lang="en-US" sz="2800" dirty="0" smtClean="0">
                <a:solidFill>
                  <a:srgbClr val="FFFF00"/>
                </a:solidFill>
                <a:effectLst>
                  <a:outerShdw blurRad="38100" dist="38100" dir="2700000" algn="tl">
                    <a:srgbClr val="000000">
                      <a:alpha val="43137"/>
                    </a:srgbClr>
                  </a:outerShdw>
                </a:effectLst>
                <a:latin typeface="Arial Black" panose="020B0A04020102020204" pitchFamily="34" charset="0"/>
              </a:rPr>
              <a:t>Matt. 8:16, 17</a:t>
            </a:r>
            <a:endParaRPr lang="en-US" sz="2800"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cxnSp>
        <p:nvCxnSpPr>
          <p:cNvPr id="17" name="Elbow Connector 16"/>
          <p:cNvCxnSpPr>
            <a:stCxn id="15" idx="3"/>
            <a:endCxn id="16" idx="1"/>
          </p:cNvCxnSpPr>
          <p:nvPr/>
        </p:nvCxnSpPr>
        <p:spPr>
          <a:xfrm>
            <a:off x="3580447" y="6195435"/>
            <a:ext cx="1476004" cy="3471"/>
          </a:xfrm>
          <a:prstGeom prst="bentConnector3">
            <a:avLst/>
          </a:prstGeom>
          <a:ln w="38100">
            <a:solidFill>
              <a:srgbClr val="FFFF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65072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childTnLst>
                                </p:cTn>
                              </p:par>
                            </p:childTnLst>
                          </p:cTn>
                        </p:par>
                        <p:par>
                          <p:cTn id="12" fill="hold">
                            <p:stCondLst>
                              <p:cond delay="0"/>
                            </p:stCondLst>
                            <p:childTnLst>
                              <p:par>
                                <p:cTn id="13" presetID="26" presetClass="emph" presetSubtype="0" fill="hold" grpId="0" nodeType="afterEffect">
                                  <p:stCondLst>
                                    <p:cond delay="0"/>
                                  </p:stCondLst>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0"/>
            <a:ext cx="1774845" cy="830997"/>
          </a:xfrm>
          <a:prstGeom prst="rect">
            <a:avLst/>
          </a:prstGeom>
          <a:noFill/>
        </p:spPr>
        <p:txBody>
          <a:bodyPr wrap="none" rtlCol="0">
            <a:spAutoFit/>
          </a:bodyPr>
          <a:lstStyle/>
          <a:p>
            <a:r>
              <a:rPr lang="en-US" sz="4800" dirty="0" smtClean="0">
                <a:solidFill>
                  <a:srgbClr val="CC3300"/>
                </a:solidFill>
                <a:effectLst>
                  <a:outerShdw blurRad="38100" dist="38100" dir="2700000" algn="tl">
                    <a:srgbClr val="000000">
                      <a:alpha val="43137"/>
                    </a:srgbClr>
                  </a:outerShdw>
                </a:effectLst>
                <a:latin typeface="Constantia" panose="02030602050306030303" pitchFamily="18" charset="0"/>
              </a:rPr>
              <a:t>Borne</a:t>
            </a:r>
            <a:endParaRPr lang="en-US" sz="4800" dirty="0">
              <a:solidFill>
                <a:srgbClr val="CC3300"/>
              </a:solidFill>
              <a:effectLst>
                <a:outerShdw blurRad="38100" dist="38100" dir="2700000" algn="tl">
                  <a:srgbClr val="000000">
                    <a:alpha val="43137"/>
                  </a:srgbClr>
                </a:outerShdw>
              </a:effectLst>
              <a:latin typeface="Constantia" panose="02030602050306030303" pitchFamily="18" charset="0"/>
            </a:endParaRPr>
          </a:p>
        </p:txBody>
      </p:sp>
      <p:sp>
        <p:nvSpPr>
          <p:cNvPr id="3" name="TextBox 2"/>
          <p:cNvSpPr txBox="1"/>
          <p:nvPr/>
        </p:nvSpPr>
        <p:spPr>
          <a:xfrm>
            <a:off x="2447522" y="851905"/>
            <a:ext cx="797013" cy="584775"/>
          </a:xfrm>
          <a:prstGeom prst="rect">
            <a:avLst/>
          </a:prstGeom>
          <a:noFill/>
        </p:spPr>
        <p:txBody>
          <a:bodyPr wrap="none" rtlCol="0">
            <a:spAutoFit/>
          </a:bodyPr>
          <a:lstStyle/>
          <a:p>
            <a:r>
              <a:rPr lang="en-US" sz="3200" dirty="0" smtClean="0">
                <a:solidFill>
                  <a:srgbClr val="000000"/>
                </a:solidFill>
                <a:latin typeface="Constantia" panose="02030602050306030303" pitchFamily="18" charset="0"/>
              </a:rPr>
              <a:t>our</a:t>
            </a:r>
            <a:endParaRPr lang="en-US" sz="3200" dirty="0">
              <a:solidFill>
                <a:srgbClr val="000000"/>
              </a:solidFill>
              <a:latin typeface="Constantia" panose="02030602050306030303" pitchFamily="18" charset="0"/>
            </a:endParaRPr>
          </a:p>
        </p:txBody>
      </p:sp>
      <p:sp>
        <p:nvSpPr>
          <p:cNvPr id="4" name="TextBox 3"/>
          <p:cNvSpPr txBox="1"/>
          <p:nvPr/>
        </p:nvSpPr>
        <p:spPr>
          <a:xfrm>
            <a:off x="3352800" y="851906"/>
            <a:ext cx="4419600" cy="1205494"/>
          </a:xfrm>
          <a:prstGeom prst="rect">
            <a:avLst/>
          </a:prstGeom>
          <a:noFill/>
        </p:spPr>
        <p:txBody>
          <a:bodyPr wrap="none" rtlCol="0">
            <a:prstTxWarp prst="textPlain">
              <a:avLst/>
            </a:prstTxWarp>
            <a:spAutoFit/>
          </a:bodyPr>
          <a:lstStyle/>
          <a:p>
            <a:r>
              <a:rPr lang="en-US" b="1" spc="300" dirty="0" smtClean="0">
                <a:ln>
                  <a:solidFill>
                    <a:sysClr val="windowText" lastClr="000000"/>
                  </a:solidFill>
                </a:ln>
                <a:solidFill>
                  <a:srgbClr val="CC3300"/>
                </a:solidFill>
                <a:effectLst>
                  <a:glow rad="101600">
                    <a:srgbClr val="FFC000">
                      <a:alpha val="60000"/>
                    </a:srgbClr>
                  </a:glow>
                </a:effectLst>
                <a:latin typeface="Gabriola" panose="04040605051002020D02" pitchFamily="82" charset="0"/>
              </a:rPr>
              <a:t>GRIEFS</a:t>
            </a:r>
            <a:endParaRPr lang="en-US" b="1" spc="300" dirty="0">
              <a:ln>
                <a:solidFill>
                  <a:sysClr val="windowText" lastClr="000000"/>
                </a:solidFill>
              </a:ln>
              <a:solidFill>
                <a:srgbClr val="CC3300"/>
              </a:solidFill>
              <a:effectLst>
                <a:glow rad="101600">
                  <a:srgbClr val="FFC000">
                    <a:alpha val="60000"/>
                  </a:srgbClr>
                </a:glow>
              </a:effectLst>
              <a:latin typeface="Gabriola" panose="04040605051002020D02" pitchFamily="82" charset="0"/>
            </a:endParaRPr>
          </a:p>
        </p:txBody>
      </p:sp>
      <p:sp>
        <p:nvSpPr>
          <p:cNvPr id="14" name="Content Placeholder 2"/>
          <p:cNvSpPr txBox="1">
            <a:spLocks/>
          </p:cNvSpPr>
          <p:nvPr/>
        </p:nvSpPr>
        <p:spPr>
          <a:xfrm>
            <a:off x="533400" y="2286000"/>
            <a:ext cx="8305800" cy="45720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800" kern="1200">
                <a:solidFill>
                  <a:schemeClr val="tx1"/>
                </a:solidFill>
                <a:latin typeface="Berlin Sans FB" panose="020E0602020502020306" pitchFamily="34" charset="0"/>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400" kern="1200">
                <a:solidFill>
                  <a:schemeClr val="tx1"/>
                </a:solidFill>
                <a:latin typeface="Berlin Sans FB" panose="020E0602020502020306" pitchFamily="34" charset="0"/>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2000" kern="1200">
                <a:solidFill>
                  <a:schemeClr val="tx1"/>
                </a:solidFill>
                <a:latin typeface="Berlin Sans FB" panose="020E0602020502020306" pitchFamily="34" charset="0"/>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800" kern="1200">
                <a:solidFill>
                  <a:schemeClr val="tx1"/>
                </a:solidFill>
                <a:latin typeface="Berlin Sans FB" panose="020E0602020502020306" pitchFamily="34" charset="0"/>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Berlin Sans FB" panose="020E0602020502020306" pitchFamily="34" charset="0"/>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n-US" sz="4000" dirty="0" smtClean="0">
                <a:solidFill>
                  <a:sysClr val="window" lastClr="FFFFFF"/>
                </a:solidFill>
              </a:rPr>
              <a:t>“Surely He has </a:t>
            </a:r>
            <a:r>
              <a:rPr lang="en-US" sz="4000" dirty="0" smtClean="0">
                <a:solidFill>
                  <a:schemeClr val="bg1"/>
                </a:solidFill>
              </a:rPr>
              <a:t>borne </a:t>
            </a:r>
            <a:r>
              <a:rPr lang="en-US" sz="4000" dirty="0" smtClean="0">
                <a:solidFill>
                  <a:sysClr val="window" lastClr="FFFFFF"/>
                </a:solidFill>
              </a:rPr>
              <a:t>our </a:t>
            </a:r>
            <a:r>
              <a:rPr lang="en-US" sz="4000" dirty="0" err="1" smtClean="0">
                <a:solidFill>
                  <a:sysClr val="window" lastClr="FFFFFF"/>
                </a:solidFill>
              </a:rPr>
              <a:t>griefs</a:t>
            </a:r>
            <a:r>
              <a:rPr lang="en-US" sz="4000" dirty="0" smtClean="0">
                <a:solidFill>
                  <a:sysClr val="window" lastClr="FFFFFF"/>
                </a:solidFill>
              </a:rPr>
              <a:t> And carried our sorrows; </a:t>
            </a:r>
            <a:r>
              <a:rPr lang="en-US" sz="4000" dirty="0" smtClean="0">
                <a:ln>
                  <a:solidFill>
                    <a:schemeClr val="tx1"/>
                  </a:solidFill>
                </a:ln>
                <a:solidFill>
                  <a:srgbClr val="FFC000"/>
                </a:solidFill>
              </a:rPr>
              <a:t>Yet we esteemed Him stricken</a:t>
            </a:r>
            <a:r>
              <a:rPr lang="en-US" sz="4000" dirty="0" smtClean="0">
                <a:solidFill>
                  <a:sysClr val="window" lastClr="FFFFFF"/>
                </a:solidFill>
              </a:rPr>
              <a:t>, Smitten by God, and afflicted” (53:4)</a:t>
            </a:r>
          </a:p>
          <a:p>
            <a:pPr>
              <a:spcBef>
                <a:spcPts val="600"/>
              </a:spcBef>
              <a:buFont typeface="Consolas" pitchFamily="49" charset="0"/>
              <a:buChar char="–"/>
            </a:pPr>
            <a:r>
              <a:rPr lang="en-US" sz="4000" dirty="0" smtClean="0">
                <a:solidFill>
                  <a:sysClr val="window" lastClr="FFFFFF"/>
                </a:solidFill>
              </a:rPr>
              <a:t>Psalm 22:8</a:t>
            </a:r>
          </a:p>
          <a:p>
            <a:pPr>
              <a:spcBef>
                <a:spcPts val="600"/>
              </a:spcBef>
              <a:buFont typeface="Consolas" pitchFamily="49" charset="0"/>
              <a:buChar char="–"/>
            </a:pPr>
            <a:r>
              <a:rPr lang="en-US" sz="4000" dirty="0" smtClean="0">
                <a:solidFill>
                  <a:sysClr val="window" lastClr="FFFFFF"/>
                </a:solidFill>
              </a:rPr>
              <a:t>Not “God condemned Him”</a:t>
            </a:r>
          </a:p>
          <a:p>
            <a:pPr>
              <a:spcBef>
                <a:spcPts val="600"/>
              </a:spcBef>
              <a:buFont typeface="Consolas" pitchFamily="49" charset="0"/>
              <a:buChar char="–"/>
            </a:pPr>
            <a:r>
              <a:rPr lang="en-US" sz="4000" dirty="0" smtClean="0">
                <a:solidFill>
                  <a:sysClr val="window" lastClr="FFFFFF"/>
                </a:solidFill>
              </a:rPr>
              <a:t>Not “God cursed Him”</a:t>
            </a:r>
          </a:p>
        </p:txBody>
      </p:sp>
    </p:spTree>
    <p:extLst>
      <p:ext uri="{BB962C8B-B14F-4D97-AF65-F5344CB8AC3E}">
        <p14:creationId xmlns:p14="http://schemas.microsoft.com/office/powerpoint/2010/main" val="12162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effectLst>
                  <a:outerShdw blurRad="38100" dist="38100" dir="2700000" algn="tl">
                    <a:srgbClr val="000000">
                      <a:alpha val="43137"/>
                    </a:srgbClr>
                  </a:outerShdw>
                </a:effectLst>
              </a:rPr>
              <a:t>Luther’s </a:t>
            </a:r>
            <a:r>
              <a:rPr lang="en-US" sz="4800" dirty="0" smtClean="0">
                <a:effectLst>
                  <a:outerShdw blurRad="38100" dist="38100" dir="2700000" algn="tl">
                    <a:srgbClr val="000000">
                      <a:alpha val="43137"/>
                    </a:srgbClr>
                  </a:outerShdw>
                </a:effectLst>
              </a:rPr>
              <a:t>Error:</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2108" y="1905000"/>
            <a:ext cx="6859786" cy="4953000"/>
          </a:xfrm>
        </p:spPr>
        <p:txBody>
          <a:bodyPr>
            <a:normAutofit lnSpcReduction="10000"/>
          </a:bodyPr>
          <a:lstStyle/>
          <a:p>
            <a:pPr marL="0" indent="0">
              <a:buNone/>
            </a:pPr>
            <a:r>
              <a:rPr lang="en-US" sz="3200" dirty="0" smtClean="0">
                <a:solidFill>
                  <a:srgbClr val="FFFF00"/>
                </a:solidFill>
              </a:rPr>
              <a:t>“</a:t>
            </a:r>
            <a:r>
              <a:rPr lang="en-US" sz="3200" dirty="0">
                <a:solidFill>
                  <a:srgbClr val="FFFF00"/>
                </a:solidFill>
              </a:rPr>
              <a:t>In short, Christ was charged with the sins of all men, that He should pay for them with His own blood. The curse struck Him. The Law found Him among sinners. He was not only in the company of sinners. He had gone so far as to invest Himself with the flesh and blood of sinners. So the Law judged and hanged Him for a </a:t>
            </a:r>
            <a:r>
              <a:rPr lang="en-US" sz="3200" dirty="0" smtClean="0">
                <a:solidFill>
                  <a:srgbClr val="FFFF00"/>
                </a:solidFill>
              </a:rPr>
              <a:t>sinner” </a:t>
            </a:r>
            <a:r>
              <a:rPr lang="en-US" sz="3200" dirty="0" smtClean="0"/>
              <a:t/>
            </a:r>
            <a:br>
              <a:rPr lang="en-US" sz="3200" dirty="0" smtClean="0"/>
            </a:br>
            <a:r>
              <a:rPr lang="en-US" sz="3200" dirty="0" smtClean="0"/>
              <a:t/>
            </a:r>
            <a:br>
              <a:rPr lang="en-US" sz="3200" dirty="0" smtClean="0"/>
            </a:br>
            <a:r>
              <a:rPr lang="en-US" sz="2400" dirty="0" smtClean="0"/>
              <a:t>(Luther, Martin, </a:t>
            </a:r>
            <a:r>
              <a:rPr lang="en-US" sz="2400" i="1" dirty="0" smtClean="0"/>
              <a:t>A Commentary on St. Paul’s Epistle to the Galatians</a:t>
            </a:r>
            <a:r>
              <a:rPr lang="en-US" sz="2400" dirty="0" smtClean="0"/>
              <a:t>)</a:t>
            </a:r>
            <a:endParaRPr lang="en-US" sz="2400" dirty="0"/>
          </a:p>
        </p:txBody>
      </p:sp>
    </p:spTree>
    <p:extLst>
      <p:ext uri="{BB962C8B-B14F-4D97-AF65-F5344CB8AC3E}">
        <p14:creationId xmlns:p14="http://schemas.microsoft.com/office/powerpoint/2010/main" val="325607505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
            <a:ext cx="7391400" cy="2133600"/>
          </a:xfrm>
          <a:solidFill>
            <a:schemeClr val="accent5">
              <a:lumMod val="50000"/>
            </a:schemeClr>
          </a:solidFill>
          <a:ln w="76200">
            <a:solidFill>
              <a:schemeClr val="bg1"/>
            </a:solidFill>
          </a:ln>
        </p:spPr>
        <p:txBody>
          <a:bodyPr>
            <a:normAutofit/>
          </a:bodyPr>
          <a:lstStyle/>
          <a:p>
            <a:pPr marL="0" indent="0">
              <a:buNone/>
            </a:pPr>
            <a:r>
              <a:rPr lang="en-US" dirty="0"/>
              <a:t>"For as many as are of the works of the law are under the curse; for it is written, </a:t>
            </a:r>
            <a:r>
              <a:rPr lang="en-US" dirty="0" smtClean="0"/>
              <a:t>‘Cursed </a:t>
            </a:r>
            <a:r>
              <a:rPr lang="en-US" dirty="0"/>
              <a:t>is everyone who does not continue in all things which are written in the book of the law, to do </a:t>
            </a:r>
            <a:r>
              <a:rPr lang="en-US" dirty="0" smtClean="0"/>
              <a:t>them’” (Gal. 3:10)</a:t>
            </a:r>
          </a:p>
        </p:txBody>
      </p:sp>
      <p:graphicFrame>
        <p:nvGraphicFramePr>
          <p:cNvPr id="7" name="Diagram 6"/>
          <p:cNvGraphicFramePr/>
          <p:nvPr>
            <p:extLst>
              <p:ext uri="{D42A27DB-BD31-4B8C-83A1-F6EECF244321}">
                <p14:modId xmlns:p14="http://schemas.microsoft.com/office/powerpoint/2010/main" val="4056778717"/>
              </p:ext>
            </p:extLst>
          </p:nvPr>
        </p:nvGraphicFramePr>
        <p:xfrm>
          <a:off x="1143000" y="2776747"/>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5395825" y="2895600"/>
            <a:ext cx="2352998" cy="2133602"/>
            <a:chOff x="5395825" y="2438400"/>
            <a:chExt cx="2352998" cy="2590802"/>
          </a:xfrm>
        </p:grpSpPr>
        <p:sp>
          <p:nvSpPr>
            <p:cNvPr id="9" name="TextBox 8"/>
            <p:cNvSpPr txBox="1"/>
            <p:nvPr/>
          </p:nvSpPr>
          <p:spPr>
            <a:xfrm>
              <a:off x="5929222" y="2438400"/>
              <a:ext cx="1819601" cy="717559"/>
            </a:xfrm>
            <a:prstGeom prst="rect">
              <a:avLst/>
            </a:prstGeom>
            <a:solidFill>
              <a:schemeClr val="bg1">
                <a:lumMod val="95000"/>
                <a:lumOff val="5000"/>
              </a:schemeClr>
            </a:solidFill>
            <a:ln w="28575">
              <a:solidFill>
                <a:srgbClr val="FF0000"/>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pPr>
                <a:lnSpc>
                  <a:spcPct val="90000"/>
                </a:lnSpc>
              </a:pPr>
              <a:r>
                <a:rPr lang="en-US" sz="3600" dirty="0" smtClean="0">
                  <a:latin typeface="Maiandra GD" panose="020E0502030308020204" pitchFamily="34" charset="0"/>
                </a:rPr>
                <a:t>Violator</a:t>
              </a:r>
              <a:endParaRPr lang="en-US" sz="4000" dirty="0">
                <a:latin typeface="Maiandra GD" panose="020E0502030308020204" pitchFamily="34" charset="0"/>
              </a:endParaRPr>
            </a:p>
          </p:txBody>
        </p:sp>
        <p:cxnSp>
          <p:nvCxnSpPr>
            <p:cNvPr id="13" name="Elbow Connector 12"/>
            <p:cNvCxnSpPr>
              <a:stCxn id="9" idx="2"/>
            </p:cNvCxnSpPr>
            <p:nvPr/>
          </p:nvCxnSpPr>
          <p:spPr>
            <a:xfrm rot="5400000">
              <a:off x="5180803" y="3370981"/>
              <a:ext cx="1873243" cy="1443199"/>
            </a:xfrm>
            <a:prstGeom prst="bentConnector3">
              <a:avLst>
                <a:gd name="adj1" fmla="val 50000"/>
              </a:avLst>
            </a:prstGeom>
            <a:ln w="76200">
              <a:solidFill>
                <a:srgbClr val="FF0000"/>
              </a:solidFill>
              <a:round/>
              <a:headEnd type="stealth" w="lg" len="lg"/>
              <a:tailEnd type="stealth" w="lg" len="lg"/>
            </a:ln>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145771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92A40AB8-441E-4750-BB2D-315E15C69E30}"/>
                                            </p:graphicEl>
                                          </p:spTgt>
                                        </p:tgtEl>
                                        <p:attrNameLst>
                                          <p:attrName>style.visibility</p:attrName>
                                        </p:attrNameLst>
                                      </p:cBhvr>
                                      <p:to>
                                        <p:strVal val="visible"/>
                                      </p:to>
                                    </p:set>
                                    <p:animEffect transition="in" filter="barn(inVertical)">
                                      <p:cBhvr>
                                        <p:cTn id="7" dur="500"/>
                                        <p:tgtEl>
                                          <p:spTgt spid="7">
                                            <p:graphicEl>
                                              <a:dgm id="{92A40AB8-441E-4750-BB2D-315E15C69E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graphicEl>
                                              <a:dgm id="{6574B209-EF57-4292-A1E1-E83A0579439C}"/>
                                            </p:graphicEl>
                                          </p:spTgt>
                                        </p:tgtEl>
                                        <p:attrNameLst>
                                          <p:attrName>style.visibility</p:attrName>
                                        </p:attrNameLst>
                                      </p:cBhvr>
                                      <p:to>
                                        <p:strVal val="visible"/>
                                      </p:to>
                                    </p:set>
                                    <p:animEffect transition="in" filter="barn(inVertical)">
                                      <p:cBhvr>
                                        <p:cTn id="12" dur="500"/>
                                        <p:tgtEl>
                                          <p:spTgt spid="7">
                                            <p:graphicEl>
                                              <a:dgm id="{6574B209-EF57-4292-A1E1-E83A0579439C}"/>
                                            </p:graphicEl>
                                          </p:spTgt>
                                        </p:tgtEl>
                                      </p:cBhvr>
                                    </p:animEffect>
                                  </p:childTnLst>
                                </p:cTn>
                              </p:par>
                            </p:childTnLst>
                          </p:cTn>
                        </p:par>
                        <p:par>
                          <p:cTn id="13" fill="hold">
                            <p:stCondLst>
                              <p:cond delay="500"/>
                            </p:stCondLst>
                            <p:childTnLst>
                              <p:par>
                                <p:cTn id="14" presetID="12" presetClass="entr" presetSubtype="1" fill="hold" grpId="0" nodeType="afterEffect">
                                  <p:stCondLst>
                                    <p:cond delay="0"/>
                                  </p:stCondLst>
                                  <p:childTnLst>
                                    <p:set>
                                      <p:cBhvr>
                                        <p:cTn id="15" dur="1" fill="hold">
                                          <p:stCondLst>
                                            <p:cond delay="0"/>
                                          </p:stCondLst>
                                        </p:cTn>
                                        <p:tgtEl>
                                          <p:spTgt spid="7">
                                            <p:graphicEl>
                                              <a:dgm id="{C9734522-FBA0-493C-8735-F00A139A0629}"/>
                                            </p:graphicEl>
                                          </p:spTgt>
                                        </p:tgtEl>
                                        <p:attrNameLst>
                                          <p:attrName>style.visibility</p:attrName>
                                        </p:attrNameLst>
                                      </p:cBhvr>
                                      <p:to>
                                        <p:strVal val="visible"/>
                                      </p:to>
                                    </p:set>
                                    <p:anim calcmode="lin" valueType="num">
                                      <p:cBhvr additive="base">
                                        <p:cTn id="16" dur="1000"/>
                                        <p:tgtEl>
                                          <p:spTgt spid="7">
                                            <p:graphicEl>
                                              <a:dgm id="{C9734522-FBA0-493C-8735-F00A139A0629}"/>
                                            </p:graphicEl>
                                          </p:spTgt>
                                        </p:tgtEl>
                                        <p:attrNameLst>
                                          <p:attrName>ppt_y</p:attrName>
                                        </p:attrNameLst>
                                      </p:cBhvr>
                                      <p:tavLst>
                                        <p:tav tm="0">
                                          <p:val>
                                            <p:strVal val="#ppt_y-#ppt_h*1.125000"/>
                                          </p:val>
                                        </p:tav>
                                        <p:tav tm="100000">
                                          <p:val>
                                            <p:strVal val="#ppt_y"/>
                                          </p:val>
                                        </p:tav>
                                      </p:tavLst>
                                    </p:anim>
                                    <p:animEffect transition="in" filter="wipe(down)">
                                      <p:cBhvr>
                                        <p:cTn id="17" dur="1000"/>
                                        <p:tgtEl>
                                          <p:spTgt spid="7">
                                            <p:graphicEl>
                                              <a:dgm id="{C9734522-FBA0-493C-8735-F00A139A062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graphicEl>
                                              <a:dgm id="{03C01928-F5F7-46A1-8251-0311DC18121A}"/>
                                            </p:graphicEl>
                                          </p:spTgt>
                                        </p:tgtEl>
                                        <p:attrNameLst>
                                          <p:attrName>style.visibility</p:attrName>
                                        </p:attrNameLst>
                                      </p:cBhvr>
                                      <p:to>
                                        <p:strVal val="visible"/>
                                      </p:to>
                                    </p:set>
                                    <p:animEffect transition="in" filter="barn(inVertical)">
                                      <p:cBhvr>
                                        <p:cTn id="22" dur="500"/>
                                        <p:tgtEl>
                                          <p:spTgt spid="7">
                                            <p:graphicEl>
                                              <a:dgm id="{03C01928-F5F7-46A1-8251-0311DC18121A}"/>
                                            </p:graphicEl>
                                          </p:spTgt>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7">
                                            <p:graphicEl>
                                              <a:dgm id="{82DCD072-B6BF-491A-8F41-39CB8CB84D73}"/>
                                            </p:graphicEl>
                                          </p:spTgt>
                                        </p:tgtEl>
                                        <p:attrNameLst>
                                          <p:attrName>style.visibility</p:attrName>
                                        </p:attrNameLst>
                                      </p:cBhvr>
                                      <p:to>
                                        <p:strVal val="visible"/>
                                      </p:to>
                                    </p:set>
                                    <p:animEffect transition="in" filter="dissolve">
                                      <p:cBhvr>
                                        <p:cTn id="26" dur="500"/>
                                        <p:tgtEl>
                                          <p:spTgt spid="7">
                                            <p:graphicEl>
                                              <a:dgm id="{82DCD072-B6BF-491A-8F41-39CB8CB84D73}"/>
                                            </p:graphicEl>
                                          </p:spTgt>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
            <a:ext cx="7391400" cy="1752600"/>
          </a:xfrm>
          <a:solidFill>
            <a:schemeClr val="accent5">
              <a:lumMod val="50000"/>
            </a:schemeClr>
          </a:solidFill>
          <a:ln w="76200">
            <a:solidFill>
              <a:schemeClr val="bg1"/>
            </a:solidFill>
          </a:ln>
        </p:spPr>
        <p:txBody>
          <a:bodyPr>
            <a:normAutofit/>
          </a:bodyPr>
          <a:lstStyle/>
          <a:p>
            <a:pPr marL="0" indent="0">
              <a:buNone/>
            </a:pPr>
            <a:r>
              <a:rPr lang="en-US" dirty="0" smtClean="0"/>
              <a:t>“Christ </a:t>
            </a:r>
            <a:r>
              <a:rPr lang="en-US" dirty="0"/>
              <a:t>has redeemed us from the curse of the law, having become a curse for us (for it is written, </a:t>
            </a:r>
            <a:r>
              <a:rPr lang="en-US" dirty="0" smtClean="0"/>
              <a:t>‘Cursed </a:t>
            </a:r>
            <a:r>
              <a:rPr lang="en-US" dirty="0"/>
              <a:t>is everyone who hangs on a </a:t>
            </a:r>
            <a:r>
              <a:rPr lang="en-US" dirty="0" smtClean="0"/>
              <a:t>tree’)” (Gal. 3:13)</a:t>
            </a:r>
          </a:p>
        </p:txBody>
      </p:sp>
      <p:graphicFrame>
        <p:nvGraphicFramePr>
          <p:cNvPr id="7" name="Diagram 6"/>
          <p:cNvGraphicFramePr/>
          <p:nvPr>
            <p:extLst>
              <p:ext uri="{D42A27DB-BD31-4B8C-83A1-F6EECF244321}">
                <p14:modId xmlns:p14="http://schemas.microsoft.com/office/powerpoint/2010/main" val="211238999"/>
              </p:ext>
            </p:extLst>
          </p:nvPr>
        </p:nvGraphicFramePr>
        <p:xfrm>
          <a:off x="1143000" y="2776747"/>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5395835" y="2895600"/>
            <a:ext cx="1694282" cy="2133601"/>
            <a:chOff x="5395835" y="2438400"/>
            <a:chExt cx="1694282" cy="2590801"/>
          </a:xfrm>
        </p:grpSpPr>
        <p:sp>
          <p:nvSpPr>
            <p:cNvPr id="9" name="TextBox 8"/>
            <p:cNvSpPr txBox="1"/>
            <p:nvPr/>
          </p:nvSpPr>
          <p:spPr>
            <a:xfrm>
              <a:off x="5929222" y="2438400"/>
              <a:ext cx="1160895" cy="717559"/>
            </a:xfrm>
            <a:prstGeom prst="rect">
              <a:avLst/>
            </a:prstGeom>
            <a:solidFill>
              <a:schemeClr val="bg1">
                <a:lumMod val="95000"/>
                <a:lumOff val="5000"/>
              </a:schemeClr>
            </a:solidFill>
            <a:ln w="28575">
              <a:solidFill>
                <a:srgbClr val="008000"/>
              </a:solidFill>
            </a:ln>
          </p:spPr>
          <p:style>
            <a:lnRef idx="0">
              <a:schemeClr val="accent5"/>
            </a:lnRef>
            <a:fillRef idx="3">
              <a:schemeClr val="accent5"/>
            </a:fillRef>
            <a:effectRef idx="3">
              <a:schemeClr val="accent5"/>
            </a:effectRef>
            <a:fontRef idx="minor">
              <a:schemeClr val="lt1"/>
            </a:fontRef>
          </p:style>
          <p:txBody>
            <a:bodyPr wrap="none" rtlCol="0">
              <a:spAutoFit/>
            </a:bodyPr>
            <a:lstStyle/>
            <a:p>
              <a:pPr>
                <a:lnSpc>
                  <a:spcPct val="90000"/>
                </a:lnSpc>
              </a:pPr>
              <a:r>
                <a:rPr lang="en-US" sz="3600" dirty="0" smtClean="0">
                  <a:solidFill>
                    <a:prstClr val="white"/>
                  </a:solidFill>
                  <a:latin typeface="Maiandra GD" panose="020E0502030308020204" pitchFamily="34" charset="0"/>
                </a:rPr>
                <a:t>Jesus</a:t>
              </a:r>
              <a:endParaRPr lang="en-US" sz="4000" dirty="0">
                <a:solidFill>
                  <a:prstClr val="white"/>
                </a:solidFill>
                <a:latin typeface="Maiandra GD" panose="020E0502030308020204" pitchFamily="34" charset="0"/>
              </a:endParaRPr>
            </a:p>
          </p:txBody>
        </p:sp>
        <p:cxnSp>
          <p:nvCxnSpPr>
            <p:cNvPr id="13" name="Elbow Connector 12"/>
            <p:cNvCxnSpPr>
              <a:stCxn id="9" idx="2"/>
            </p:cNvCxnSpPr>
            <p:nvPr/>
          </p:nvCxnSpPr>
          <p:spPr>
            <a:xfrm rot="5400000">
              <a:off x="5016131" y="3535662"/>
              <a:ext cx="1873243" cy="1113836"/>
            </a:xfrm>
            <a:prstGeom prst="bentConnector3">
              <a:avLst>
                <a:gd name="adj1" fmla="val 50000"/>
              </a:avLst>
            </a:prstGeom>
            <a:ln w="76200">
              <a:solidFill>
                <a:srgbClr val="008000"/>
              </a:solidFill>
              <a:round/>
              <a:headEnd type="none"/>
              <a:tailEnd type="stealth" w="lg" len="lg"/>
            </a:ln>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grpSp>
      <p:sp>
        <p:nvSpPr>
          <p:cNvPr id="2" name="TextBox 1"/>
          <p:cNvSpPr txBox="1"/>
          <p:nvPr/>
        </p:nvSpPr>
        <p:spPr>
          <a:xfrm>
            <a:off x="1447800" y="2771776"/>
            <a:ext cx="2440092" cy="424732"/>
          </a:xfrm>
          <a:prstGeom prst="rect">
            <a:avLst/>
          </a:prstGeom>
          <a:noFill/>
        </p:spPr>
        <p:txBody>
          <a:bodyPr wrap="none" rtlCol="0">
            <a:spAutoFit/>
          </a:bodyPr>
          <a:lstStyle/>
          <a:p>
            <a:pPr>
              <a:lnSpc>
                <a:spcPct val="90000"/>
              </a:lnSpc>
            </a:pPr>
            <a:r>
              <a:rPr lang="en-US" sz="2400" dirty="0" smtClean="0"/>
              <a:t>Having become a </a:t>
            </a:r>
            <a:endParaRPr lang="en-US" sz="2400" dirty="0"/>
          </a:p>
        </p:txBody>
      </p:sp>
    </p:spTree>
    <p:extLst>
      <p:ext uri="{BB962C8B-B14F-4D97-AF65-F5344CB8AC3E}">
        <p14:creationId xmlns:p14="http://schemas.microsoft.com/office/powerpoint/2010/main" val="322004007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5039</TotalTime>
  <Words>931</Words>
  <Application>Microsoft Office PowerPoint</Application>
  <PresentationFormat>On-screen Show (4:3)</PresentationFormat>
  <Paragraphs>91</Paragraphs>
  <Slides>16</Slides>
  <Notes>13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vt:i4>
      </vt:variant>
    </vt:vector>
  </HeadingPairs>
  <TitlesOfParts>
    <vt:vector size="33" baseType="lpstr">
      <vt:lpstr>Arial</vt:lpstr>
      <vt:lpstr>Arial Black</vt:lpstr>
      <vt:lpstr>Corbel</vt:lpstr>
      <vt:lpstr>Gabriola</vt:lpstr>
      <vt:lpstr>Papyrus</vt:lpstr>
      <vt:lpstr>Berlin Sans FB</vt:lpstr>
      <vt:lpstr>Candara</vt:lpstr>
      <vt:lpstr>Calibri</vt:lpstr>
      <vt:lpstr>Aharoni</vt:lpstr>
      <vt:lpstr>Berlin Sans FB Demi</vt:lpstr>
      <vt:lpstr>Maiandra GD</vt:lpstr>
      <vt:lpstr>Consolas</vt:lpstr>
      <vt:lpstr>Constantia</vt:lpstr>
      <vt:lpstr>Chalkboard 16x9</vt:lpstr>
      <vt:lpstr>1_Default Design</vt:lpstr>
      <vt:lpstr>Custom Design</vt:lpstr>
      <vt:lpstr>1_Custom Design</vt:lpstr>
      <vt:lpstr>DID JESUS BECOME OUR SIN SUBSTITUTE?</vt:lpstr>
      <vt:lpstr>Some Problems With  Substitutional Theory</vt:lpstr>
      <vt:lpstr>PowerPoint Presentation</vt:lpstr>
      <vt:lpstr>PowerPoint Presentation</vt:lpstr>
      <vt:lpstr>PowerPoint Presentation</vt:lpstr>
      <vt:lpstr>PowerPoint Presentation</vt:lpstr>
      <vt:lpstr>Luther’s Error:</vt:lpstr>
      <vt:lpstr>PowerPoint Presentation</vt:lpstr>
      <vt:lpstr>PowerPoint Presentation</vt:lpstr>
      <vt:lpstr>Albert Barnes</vt:lpstr>
      <vt:lpstr>PowerPoint Presentation</vt:lpstr>
      <vt:lpstr>Albert Barnes</vt:lpstr>
      <vt:lpstr>Albert Barnes</vt:lpstr>
      <vt:lpstr>1 Peter 2:19, 20</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JESUS RISE SPIRITUALLY?</dc:title>
  <dc:creator>Steven J. Wallace</dc:creator>
  <cp:lastModifiedBy>Steven J. Wallace</cp:lastModifiedBy>
  <cp:revision>91</cp:revision>
  <dcterms:created xsi:type="dcterms:W3CDTF">2014-10-04T02:58:54Z</dcterms:created>
  <dcterms:modified xsi:type="dcterms:W3CDTF">2015-01-09T20:49:42Z</dcterms:modified>
</cp:coreProperties>
</file>